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89" r:id="rId3"/>
    <p:sldId id="318" r:id="rId4"/>
    <p:sldId id="321" r:id="rId5"/>
    <p:sldId id="319" r:id="rId6"/>
    <p:sldId id="287" r:id="rId7"/>
    <p:sldId id="288" r:id="rId8"/>
    <p:sldId id="291" r:id="rId9"/>
    <p:sldId id="299" r:id="rId10"/>
    <p:sldId id="301" r:id="rId11"/>
    <p:sldId id="302" r:id="rId12"/>
    <p:sldId id="292" r:id="rId13"/>
    <p:sldId id="320" r:id="rId14"/>
    <p:sldId id="294" r:id="rId15"/>
    <p:sldId id="297" r:id="rId16"/>
    <p:sldId id="296" r:id="rId17"/>
    <p:sldId id="295" r:id="rId18"/>
    <p:sldId id="308" r:id="rId19"/>
    <p:sldId id="309" r:id="rId20"/>
    <p:sldId id="310" r:id="rId21"/>
    <p:sldId id="311" r:id="rId22"/>
    <p:sldId id="312" r:id="rId23"/>
    <p:sldId id="314" r:id="rId24"/>
    <p:sldId id="315" r:id="rId25"/>
    <p:sldId id="322" r:id="rId26"/>
    <p:sldId id="257" r:id="rId27"/>
    <p:sldId id="258" r:id="rId28"/>
    <p:sldId id="317" r:id="rId29"/>
    <p:sldId id="260" r:id="rId30"/>
    <p:sldId id="31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EBA2A-71DB-4888-9F9E-92B7F6EB9F0C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E192670-FD2F-46BE-BDA5-3A5802C2736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Responsif</a:t>
          </a:r>
          <a:endParaRPr lang="en-US" sz="2400" b="1" dirty="0">
            <a:solidFill>
              <a:schemeClr val="tx1"/>
            </a:solidFill>
          </a:endParaRPr>
        </a:p>
      </dgm:t>
    </dgm:pt>
    <dgm:pt modelId="{35B18D1F-CE43-417B-A0BE-46DE16B27260}" type="parTrans" cxnId="{89C45F8F-74A5-44B3-8BFD-43D26C57DF25}">
      <dgm:prSet/>
      <dgm:spPr/>
      <dgm:t>
        <a:bodyPr/>
        <a:lstStyle/>
        <a:p>
          <a:endParaRPr lang="en-US"/>
        </a:p>
      </dgm:t>
    </dgm:pt>
    <dgm:pt modelId="{2F618D3E-795F-43F0-9802-B518BC3BCB7F}" type="sibTrans" cxnId="{89C45F8F-74A5-44B3-8BFD-43D26C57DF25}">
      <dgm:prSet/>
      <dgm:spPr/>
      <dgm:t>
        <a:bodyPr/>
        <a:lstStyle/>
        <a:p>
          <a:endParaRPr lang="en-US"/>
        </a:p>
      </dgm:t>
    </dgm:pt>
    <dgm:pt modelId="{749F76C0-D1F7-4992-8EB6-857D74BABE05}">
      <dgm:prSet phldrT="[Text]"/>
      <dgm:spPr/>
      <dgm:t>
        <a:bodyPr/>
        <a:lstStyle/>
        <a:p>
          <a:r>
            <a:rPr lang="en-US" dirty="0" smtClean="0"/>
            <a:t>AVPU /</a:t>
          </a:r>
        </a:p>
        <a:p>
          <a:r>
            <a:rPr lang="en-US" dirty="0" smtClean="0"/>
            <a:t>GCS</a:t>
          </a:r>
          <a:endParaRPr lang="en-US" dirty="0"/>
        </a:p>
      </dgm:t>
    </dgm:pt>
    <dgm:pt modelId="{4EBFA0FA-F745-4F4D-9BF3-A406A2E19D4D}" type="parTrans" cxnId="{05C4995A-0197-433D-8A3A-92B1C2AB378D}">
      <dgm:prSet/>
      <dgm:spPr/>
      <dgm:t>
        <a:bodyPr/>
        <a:lstStyle/>
        <a:p>
          <a:endParaRPr lang="en-US"/>
        </a:p>
      </dgm:t>
    </dgm:pt>
    <dgm:pt modelId="{C7F1C39E-D58B-4E1F-8392-A9E04D23EF02}" type="sibTrans" cxnId="{05C4995A-0197-433D-8A3A-92B1C2AB378D}">
      <dgm:prSet/>
      <dgm:spPr/>
      <dgm:t>
        <a:bodyPr/>
        <a:lstStyle/>
        <a:p>
          <a:endParaRPr lang="en-US"/>
        </a:p>
      </dgm:t>
    </dgm:pt>
    <dgm:pt modelId="{46131D46-4611-4AEA-A665-D0832EBFD8EF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Airway</a:t>
          </a:r>
          <a:endParaRPr lang="en-US" sz="2400" b="1" dirty="0">
            <a:solidFill>
              <a:schemeClr val="tx1"/>
            </a:solidFill>
          </a:endParaRPr>
        </a:p>
      </dgm:t>
    </dgm:pt>
    <dgm:pt modelId="{426175EB-E57F-40DF-82C2-18B662414BF3}" type="parTrans" cxnId="{E5653979-C968-4EFE-9690-18D22914C188}">
      <dgm:prSet/>
      <dgm:spPr/>
      <dgm:t>
        <a:bodyPr/>
        <a:lstStyle/>
        <a:p>
          <a:endParaRPr lang="en-US"/>
        </a:p>
      </dgm:t>
    </dgm:pt>
    <dgm:pt modelId="{08CC0315-A38B-4AD3-AEB9-D83AC2BD976E}" type="sibTrans" cxnId="{E5653979-C968-4EFE-9690-18D22914C188}">
      <dgm:prSet/>
      <dgm:spPr/>
      <dgm:t>
        <a:bodyPr/>
        <a:lstStyle/>
        <a:p>
          <a:endParaRPr lang="en-US"/>
        </a:p>
      </dgm:t>
    </dgm:pt>
    <dgm:pt modelId="{8659AFA3-EB4E-4693-B68C-E54D574B608A}">
      <dgm:prSet phldrT="[Text]"/>
      <dgm:spPr/>
      <dgm:t>
        <a:bodyPr/>
        <a:lstStyle/>
        <a:p>
          <a:r>
            <a:rPr lang="en-US" dirty="0" smtClean="0"/>
            <a:t>PATEN</a:t>
          </a:r>
          <a:endParaRPr lang="en-US" dirty="0"/>
        </a:p>
      </dgm:t>
    </dgm:pt>
    <dgm:pt modelId="{5BC8C856-9C68-4E28-819B-10D66AF6259F}" type="parTrans" cxnId="{CD72F8FC-9AC8-4F70-A16D-B58BDFDEE992}">
      <dgm:prSet/>
      <dgm:spPr/>
      <dgm:t>
        <a:bodyPr/>
        <a:lstStyle/>
        <a:p>
          <a:endParaRPr lang="en-US"/>
        </a:p>
      </dgm:t>
    </dgm:pt>
    <dgm:pt modelId="{9ACBC445-DFF1-4955-9D72-7211675AE723}" type="sibTrans" cxnId="{CD72F8FC-9AC8-4F70-A16D-B58BDFDEE992}">
      <dgm:prSet/>
      <dgm:spPr/>
      <dgm:t>
        <a:bodyPr/>
        <a:lstStyle/>
        <a:p>
          <a:endParaRPr lang="en-US"/>
        </a:p>
      </dgm:t>
    </dgm:pt>
    <dgm:pt modelId="{971AD65C-D8F2-48C0-ACF3-4E0EB3E14973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Breathing</a:t>
          </a:r>
          <a:endParaRPr lang="en-US" sz="2400" b="1" dirty="0">
            <a:solidFill>
              <a:schemeClr val="tx1"/>
            </a:solidFill>
          </a:endParaRPr>
        </a:p>
      </dgm:t>
    </dgm:pt>
    <dgm:pt modelId="{6C4B77D0-652C-4DCF-838F-950798C5839A}" type="parTrans" cxnId="{A4C5261A-98E2-4FFC-9B59-66A7E2CF714F}">
      <dgm:prSet/>
      <dgm:spPr/>
      <dgm:t>
        <a:bodyPr/>
        <a:lstStyle/>
        <a:p>
          <a:endParaRPr lang="en-US"/>
        </a:p>
      </dgm:t>
    </dgm:pt>
    <dgm:pt modelId="{E1F975EF-0841-4F18-BDA7-0D93EBD6691C}" type="sibTrans" cxnId="{A4C5261A-98E2-4FFC-9B59-66A7E2CF714F}">
      <dgm:prSet/>
      <dgm:spPr/>
      <dgm:t>
        <a:bodyPr/>
        <a:lstStyle/>
        <a:p>
          <a:endParaRPr lang="en-US"/>
        </a:p>
      </dgm:t>
    </dgm:pt>
    <dgm:pt modelId="{D0C4F018-019A-44CE-BCCE-C4D250596E46}">
      <dgm:prSet phldrT="[Text]"/>
      <dgm:spPr/>
      <dgm:t>
        <a:bodyPr/>
        <a:lstStyle/>
        <a:p>
          <a:r>
            <a:rPr lang="en-US" dirty="0" smtClean="0"/>
            <a:t>EKSPANSI DADA</a:t>
          </a:r>
          <a:endParaRPr lang="en-US" dirty="0"/>
        </a:p>
      </dgm:t>
    </dgm:pt>
    <dgm:pt modelId="{74148BC3-7D75-4320-A1DB-94471966F3F5}" type="parTrans" cxnId="{200222D6-FB4C-44A9-ACAF-A3507B1CF156}">
      <dgm:prSet/>
      <dgm:spPr/>
      <dgm:t>
        <a:bodyPr/>
        <a:lstStyle/>
        <a:p>
          <a:endParaRPr lang="en-US"/>
        </a:p>
      </dgm:t>
    </dgm:pt>
    <dgm:pt modelId="{41CFF152-3F32-4001-BA15-E5107CAA65A3}" type="sibTrans" cxnId="{200222D6-FB4C-44A9-ACAF-A3507B1CF156}">
      <dgm:prSet/>
      <dgm:spPr/>
      <dgm:t>
        <a:bodyPr/>
        <a:lstStyle/>
        <a:p>
          <a:endParaRPr lang="en-US"/>
        </a:p>
      </dgm:t>
    </dgm:pt>
    <dgm:pt modelId="{13ED7EFB-39CD-413E-A016-9FBEC184F822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Circulation</a:t>
          </a:r>
          <a:endParaRPr lang="en-US" sz="2000" b="1" dirty="0">
            <a:solidFill>
              <a:schemeClr val="tx1"/>
            </a:solidFill>
          </a:endParaRPr>
        </a:p>
      </dgm:t>
    </dgm:pt>
    <dgm:pt modelId="{943146FD-FEB3-4522-AB4B-F468650AC0B3}" type="parTrans" cxnId="{27D8BDC0-32CE-4FAF-923B-FF00CDBA8354}">
      <dgm:prSet/>
      <dgm:spPr/>
      <dgm:t>
        <a:bodyPr/>
        <a:lstStyle/>
        <a:p>
          <a:endParaRPr lang="en-US"/>
        </a:p>
      </dgm:t>
    </dgm:pt>
    <dgm:pt modelId="{74BA6E65-F39D-42EA-AAB3-D55728DF8B7B}" type="sibTrans" cxnId="{27D8BDC0-32CE-4FAF-923B-FF00CDBA8354}">
      <dgm:prSet/>
      <dgm:spPr/>
      <dgm:t>
        <a:bodyPr/>
        <a:lstStyle/>
        <a:p>
          <a:endParaRPr lang="en-US"/>
        </a:p>
      </dgm:t>
    </dgm:pt>
    <dgm:pt modelId="{47C11719-FFAE-4D87-99FC-B72335B74B75}">
      <dgm:prSet phldrT="[Text]"/>
      <dgm:spPr/>
      <dgm:t>
        <a:bodyPr/>
        <a:lstStyle/>
        <a:p>
          <a:r>
            <a:rPr lang="en-US" dirty="0" smtClean="0"/>
            <a:t>NADI</a:t>
          </a:r>
          <a:endParaRPr lang="en-US" dirty="0"/>
        </a:p>
      </dgm:t>
    </dgm:pt>
    <dgm:pt modelId="{DA228B44-A556-48EF-BBFF-09756A2F9A6B}" type="parTrans" cxnId="{164376A4-5673-41D5-92F9-E7DDB4448464}">
      <dgm:prSet/>
      <dgm:spPr/>
      <dgm:t>
        <a:bodyPr/>
        <a:lstStyle/>
        <a:p>
          <a:endParaRPr lang="en-US"/>
        </a:p>
      </dgm:t>
    </dgm:pt>
    <dgm:pt modelId="{7413E013-FE33-47DF-90C3-8D611F8F548F}" type="sibTrans" cxnId="{164376A4-5673-41D5-92F9-E7DDB4448464}">
      <dgm:prSet/>
      <dgm:spPr/>
      <dgm:t>
        <a:bodyPr/>
        <a:lstStyle/>
        <a:p>
          <a:endParaRPr lang="en-US"/>
        </a:p>
      </dgm:t>
    </dgm:pt>
    <dgm:pt modelId="{B346B18E-E046-4C05-B7A2-448F7DD07792}" type="pres">
      <dgm:prSet presAssocID="{03FEBA2A-71DB-4888-9F9E-92B7F6EB9F0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BC4708-40DA-43BF-8C45-8C016C16EA09}" type="pres">
      <dgm:prSet presAssocID="{2E192670-FD2F-46BE-BDA5-3A5802C2736C}" presName="root" presStyleCnt="0"/>
      <dgm:spPr/>
    </dgm:pt>
    <dgm:pt modelId="{0D17E35B-7AEA-4619-BB58-68FEBCEA8EE6}" type="pres">
      <dgm:prSet presAssocID="{2E192670-FD2F-46BE-BDA5-3A5802C2736C}" presName="rootComposite" presStyleCnt="0"/>
      <dgm:spPr/>
    </dgm:pt>
    <dgm:pt modelId="{F10498F5-365E-4749-B302-34FCC71D7702}" type="pres">
      <dgm:prSet presAssocID="{2E192670-FD2F-46BE-BDA5-3A5802C2736C}" presName="rootText" presStyleLbl="node1" presStyleIdx="0" presStyleCnt="4"/>
      <dgm:spPr/>
      <dgm:t>
        <a:bodyPr/>
        <a:lstStyle/>
        <a:p>
          <a:endParaRPr lang="en-US"/>
        </a:p>
      </dgm:t>
    </dgm:pt>
    <dgm:pt modelId="{082E7699-AE9B-431C-B70A-63D95E1A4E6E}" type="pres">
      <dgm:prSet presAssocID="{2E192670-FD2F-46BE-BDA5-3A5802C2736C}" presName="rootConnector" presStyleLbl="node1" presStyleIdx="0" presStyleCnt="4"/>
      <dgm:spPr/>
      <dgm:t>
        <a:bodyPr/>
        <a:lstStyle/>
        <a:p>
          <a:endParaRPr lang="en-US"/>
        </a:p>
      </dgm:t>
    </dgm:pt>
    <dgm:pt modelId="{1C7F62ED-E1A8-459E-B422-8AAEC8FF6946}" type="pres">
      <dgm:prSet presAssocID="{2E192670-FD2F-46BE-BDA5-3A5802C2736C}" presName="childShape" presStyleCnt="0"/>
      <dgm:spPr/>
    </dgm:pt>
    <dgm:pt modelId="{B86FC39E-F56E-4616-AFFB-1D701F4382B3}" type="pres">
      <dgm:prSet presAssocID="{4EBFA0FA-F745-4F4D-9BF3-A406A2E19D4D}" presName="Name13" presStyleLbl="parChTrans1D2" presStyleIdx="0" presStyleCnt="4"/>
      <dgm:spPr/>
      <dgm:t>
        <a:bodyPr/>
        <a:lstStyle/>
        <a:p>
          <a:endParaRPr lang="en-US"/>
        </a:p>
      </dgm:t>
    </dgm:pt>
    <dgm:pt modelId="{C6670480-CCAA-48B8-ABFC-AF61C9B9F1DE}" type="pres">
      <dgm:prSet presAssocID="{749F76C0-D1F7-4992-8EB6-857D74BABE05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ED5AA-B35C-47DA-AD32-D0BA5D6AD547}" type="pres">
      <dgm:prSet presAssocID="{46131D46-4611-4AEA-A665-D0832EBFD8EF}" presName="root" presStyleCnt="0"/>
      <dgm:spPr/>
    </dgm:pt>
    <dgm:pt modelId="{BFEBAAE5-CA3F-48D0-AEA4-AF50B3216B9B}" type="pres">
      <dgm:prSet presAssocID="{46131D46-4611-4AEA-A665-D0832EBFD8EF}" presName="rootComposite" presStyleCnt="0"/>
      <dgm:spPr/>
    </dgm:pt>
    <dgm:pt modelId="{D6CF2C44-5B38-4AAF-8E97-A40524D9D322}" type="pres">
      <dgm:prSet presAssocID="{46131D46-4611-4AEA-A665-D0832EBFD8EF}" presName="rootText" presStyleLbl="node1" presStyleIdx="1" presStyleCnt="4"/>
      <dgm:spPr/>
      <dgm:t>
        <a:bodyPr/>
        <a:lstStyle/>
        <a:p>
          <a:endParaRPr lang="en-US"/>
        </a:p>
      </dgm:t>
    </dgm:pt>
    <dgm:pt modelId="{947F48A8-19F9-4346-8FB0-F5B97B3B4905}" type="pres">
      <dgm:prSet presAssocID="{46131D46-4611-4AEA-A665-D0832EBFD8EF}" presName="rootConnector" presStyleLbl="node1" presStyleIdx="1" presStyleCnt="4"/>
      <dgm:spPr/>
      <dgm:t>
        <a:bodyPr/>
        <a:lstStyle/>
        <a:p>
          <a:endParaRPr lang="en-US"/>
        </a:p>
      </dgm:t>
    </dgm:pt>
    <dgm:pt modelId="{1C7DFFD5-0F29-4D58-B923-A74707308B4D}" type="pres">
      <dgm:prSet presAssocID="{46131D46-4611-4AEA-A665-D0832EBFD8EF}" presName="childShape" presStyleCnt="0"/>
      <dgm:spPr/>
    </dgm:pt>
    <dgm:pt modelId="{A3F4AF56-3A32-418F-9ADA-CD22B0E390E9}" type="pres">
      <dgm:prSet presAssocID="{5BC8C856-9C68-4E28-819B-10D66AF6259F}" presName="Name13" presStyleLbl="parChTrans1D2" presStyleIdx="1" presStyleCnt="4"/>
      <dgm:spPr/>
      <dgm:t>
        <a:bodyPr/>
        <a:lstStyle/>
        <a:p>
          <a:endParaRPr lang="en-US"/>
        </a:p>
      </dgm:t>
    </dgm:pt>
    <dgm:pt modelId="{8038C353-39F3-49B5-963F-A32F606B14DB}" type="pres">
      <dgm:prSet presAssocID="{8659AFA3-EB4E-4693-B68C-E54D574B608A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A0E77-EE5C-4620-BB38-9CD3DA04177C}" type="pres">
      <dgm:prSet presAssocID="{971AD65C-D8F2-48C0-ACF3-4E0EB3E14973}" presName="root" presStyleCnt="0"/>
      <dgm:spPr/>
    </dgm:pt>
    <dgm:pt modelId="{A45C2460-25BD-4E3A-B8EB-5C303CDEE316}" type="pres">
      <dgm:prSet presAssocID="{971AD65C-D8F2-48C0-ACF3-4E0EB3E14973}" presName="rootComposite" presStyleCnt="0"/>
      <dgm:spPr/>
    </dgm:pt>
    <dgm:pt modelId="{9E9FB7E8-CD02-46C9-A810-1CA45B2190DB}" type="pres">
      <dgm:prSet presAssocID="{971AD65C-D8F2-48C0-ACF3-4E0EB3E14973}" presName="rootText" presStyleLbl="node1" presStyleIdx="2" presStyleCnt="4"/>
      <dgm:spPr/>
      <dgm:t>
        <a:bodyPr/>
        <a:lstStyle/>
        <a:p>
          <a:endParaRPr lang="en-US"/>
        </a:p>
      </dgm:t>
    </dgm:pt>
    <dgm:pt modelId="{C1CDB030-14C8-4168-A9E8-2983F536F5B4}" type="pres">
      <dgm:prSet presAssocID="{971AD65C-D8F2-48C0-ACF3-4E0EB3E14973}" presName="rootConnector" presStyleLbl="node1" presStyleIdx="2" presStyleCnt="4"/>
      <dgm:spPr/>
      <dgm:t>
        <a:bodyPr/>
        <a:lstStyle/>
        <a:p>
          <a:endParaRPr lang="en-US"/>
        </a:p>
      </dgm:t>
    </dgm:pt>
    <dgm:pt modelId="{218DF891-7CA2-46EB-B4F1-673A785ED702}" type="pres">
      <dgm:prSet presAssocID="{971AD65C-D8F2-48C0-ACF3-4E0EB3E14973}" presName="childShape" presStyleCnt="0"/>
      <dgm:spPr/>
    </dgm:pt>
    <dgm:pt modelId="{0A363A0A-5A7C-44E9-8141-9253DF52C121}" type="pres">
      <dgm:prSet presAssocID="{74148BC3-7D75-4320-A1DB-94471966F3F5}" presName="Name13" presStyleLbl="parChTrans1D2" presStyleIdx="2" presStyleCnt="4"/>
      <dgm:spPr/>
      <dgm:t>
        <a:bodyPr/>
        <a:lstStyle/>
        <a:p>
          <a:endParaRPr lang="en-US"/>
        </a:p>
      </dgm:t>
    </dgm:pt>
    <dgm:pt modelId="{F7941022-00EC-4CF4-95EF-FFD7E80CA4C4}" type="pres">
      <dgm:prSet presAssocID="{D0C4F018-019A-44CE-BCCE-C4D250596E46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1930C-7857-47C3-A245-D3895F22EB84}" type="pres">
      <dgm:prSet presAssocID="{13ED7EFB-39CD-413E-A016-9FBEC184F822}" presName="root" presStyleCnt="0"/>
      <dgm:spPr/>
    </dgm:pt>
    <dgm:pt modelId="{B3919814-D026-45C4-902A-4F638A833AE1}" type="pres">
      <dgm:prSet presAssocID="{13ED7EFB-39CD-413E-A016-9FBEC184F822}" presName="rootComposite" presStyleCnt="0"/>
      <dgm:spPr/>
    </dgm:pt>
    <dgm:pt modelId="{74078F74-8589-483F-9D6A-A941A9911FF9}" type="pres">
      <dgm:prSet presAssocID="{13ED7EFB-39CD-413E-A016-9FBEC184F822}" presName="rootText" presStyleLbl="node1" presStyleIdx="3" presStyleCnt="4"/>
      <dgm:spPr/>
      <dgm:t>
        <a:bodyPr/>
        <a:lstStyle/>
        <a:p>
          <a:endParaRPr lang="en-US"/>
        </a:p>
      </dgm:t>
    </dgm:pt>
    <dgm:pt modelId="{7A7389FB-771D-41A0-BD71-5107B08EA021}" type="pres">
      <dgm:prSet presAssocID="{13ED7EFB-39CD-413E-A016-9FBEC184F822}" presName="rootConnector" presStyleLbl="node1" presStyleIdx="3" presStyleCnt="4"/>
      <dgm:spPr/>
      <dgm:t>
        <a:bodyPr/>
        <a:lstStyle/>
        <a:p>
          <a:endParaRPr lang="en-US"/>
        </a:p>
      </dgm:t>
    </dgm:pt>
    <dgm:pt modelId="{112289E5-5BA3-4DFE-B91C-7391EFACFDE3}" type="pres">
      <dgm:prSet presAssocID="{13ED7EFB-39CD-413E-A016-9FBEC184F822}" presName="childShape" presStyleCnt="0"/>
      <dgm:spPr/>
    </dgm:pt>
    <dgm:pt modelId="{3A181DCB-04D1-42A3-9CCE-D877909750B3}" type="pres">
      <dgm:prSet presAssocID="{DA228B44-A556-48EF-BBFF-09756A2F9A6B}" presName="Name13" presStyleLbl="parChTrans1D2" presStyleIdx="3" presStyleCnt="4"/>
      <dgm:spPr/>
      <dgm:t>
        <a:bodyPr/>
        <a:lstStyle/>
        <a:p>
          <a:endParaRPr lang="en-US"/>
        </a:p>
      </dgm:t>
    </dgm:pt>
    <dgm:pt modelId="{9D01AED3-1CCB-473D-AA22-96C2464CBC06}" type="pres">
      <dgm:prSet presAssocID="{47C11719-FFAE-4D87-99FC-B72335B74B7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4A3A6B-708F-4B35-82F9-FF8AED0AE589}" type="presOf" srcId="{971AD65C-D8F2-48C0-ACF3-4E0EB3E14973}" destId="{C1CDB030-14C8-4168-A9E8-2983F536F5B4}" srcOrd="1" destOrd="0" presId="urn:microsoft.com/office/officeart/2005/8/layout/hierarchy3"/>
    <dgm:cxn modelId="{AEE2DB79-8C7A-4EE2-BC76-A24B4A1A3425}" type="presOf" srcId="{74148BC3-7D75-4320-A1DB-94471966F3F5}" destId="{0A363A0A-5A7C-44E9-8141-9253DF52C121}" srcOrd="0" destOrd="0" presId="urn:microsoft.com/office/officeart/2005/8/layout/hierarchy3"/>
    <dgm:cxn modelId="{CD72F8FC-9AC8-4F70-A16D-B58BDFDEE992}" srcId="{46131D46-4611-4AEA-A665-D0832EBFD8EF}" destId="{8659AFA3-EB4E-4693-B68C-E54D574B608A}" srcOrd="0" destOrd="0" parTransId="{5BC8C856-9C68-4E28-819B-10D66AF6259F}" sibTransId="{9ACBC445-DFF1-4955-9D72-7211675AE723}"/>
    <dgm:cxn modelId="{1D40A461-21C1-408E-8A9A-DF4CA9D0D099}" type="presOf" srcId="{13ED7EFB-39CD-413E-A016-9FBEC184F822}" destId="{7A7389FB-771D-41A0-BD71-5107B08EA021}" srcOrd="1" destOrd="0" presId="urn:microsoft.com/office/officeart/2005/8/layout/hierarchy3"/>
    <dgm:cxn modelId="{6165BAD0-F2CA-4965-94E0-959D197A1127}" type="presOf" srcId="{D0C4F018-019A-44CE-BCCE-C4D250596E46}" destId="{F7941022-00EC-4CF4-95EF-FFD7E80CA4C4}" srcOrd="0" destOrd="0" presId="urn:microsoft.com/office/officeart/2005/8/layout/hierarchy3"/>
    <dgm:cxn modelId="{A9478906-E741-4847-A8FD-A1196B917F45}" type="presOf" srcId="{DA228B44-A556-48EF-BBFF-09756A2F9A6B}" destId="{3A181DCB-04D1-42A3-9CCE-D877909750B3}" srcOrd="0" destOrd="0" presId="urn:microsoft.com/office/officeart/2005/8/layout/hierarchy3"/>
    <dgm:cxn modelId="{27D8BDC0-32CE-4FAF-923B-FF00CDBA8354}" srcId="{03FEBA2A-71DB-4888-9F9E-92B7F6EB9F0C}" destId="{13ED7EFB-39CD-413E-A016-9FBEC184F822}" srcOrd="3" destOrd="0" parTransId="{943146FD-FEB3-4522-AB4B-F468650AC0B3}" sibTransId="{74BA6E65-F39D-42EA-AAB3-D55728DF8B7B}"/>
    <dgm:cxn modelId="{5B48602E-E577-48B0-AF6F-403B0A5EBFFF}" type="presOf" srcId="{46131D46-4611-4AEA-A665-D0832EBFD8EF}" destId="{D6CF2C44-5B38-4AAF-8E97-A40524D9D322}" srcOrd="0" destOrd="0" presId="urn:microsoft.com/office/officeart/2005/8/layout/hierarchy3"/>
    <dgm:cxn modelId="{9BEDA40F-346F-4091-A50A-380C3A99C39F}" type="presOf" srcId="{8659AFA3-EB4E-4693-B68C-E54D574B608A}" destId="{8038C353-39F3-49B5-963F-A32F606B14DB}" srcOrd="0" destOrd="0" presId="urn:microsoft.com/office/officeart/2005/8/layout/hierarchy3"/>
    <dgm:cxn modelId="{9EDE8F98-4790-4327-8583-26F9BD60DA05}" type="presOf" srcId="{971AD65C-D8F2-48C0-ACF3-4E0EB3E14973}" destId="{9E9FB7E8-CD02-46C9-A810-1CA45B2190DB}" srcOrd="0" destOrd="0" presId="urn:microsoft.com/office/officeart/2005/8/layout/hierarchy3"/>
    <dgm:cxn modelId="{05C4995A-0197-433D-8A3A-92B1C2AB378D}" srcId="{2E192670-FD2F-46BE-BDA5-3A5802C2736C}" destId="{749F76C0-D1F7-4992-8EB6-857D74BABE05}" srcOrd="0" destOrd="0" parTransId="{4EBFA0FA-F745-4F4D-9BF3-A406A2E19D4D}" sibTransId="{C7F1C39E-D58B-4E1F-8392-A9E04D23EF02}"/>
    <dgm:cxn modelId="{99B62DB5-7E24-4A9E-BF83-5EA7D760C033}" type="presOf" srcId="{47C11719-FFAE-4D87-99FC-B72335B74B75}" destId="{9D01AED3-1CCB-473D-AA22-96C2464CBC06}" srcOrd="0" destOrd="0" presId="urn:microsoft.com/office/officeart/2005/8/layout/hierarchy3"/>
    <dgm:cxn modelId="{2427EB99-EDD5-4289-8EA3-DA332EB2EA07}" type="presOf" srcId="{5BC8C856-9C68-4E28-819B-10D66AF6259F}" destId="{A3F4AF56-3A32-418F-9ADA-CD22B0E390E9}" srcOrd="0" destOrd="0" presId="urn:microsoft.com/office/officeart/2005/8/layout/hierarchy3"/>
    <dgm:cxn modelId="{E5653979-C968-4EFE-9690-18D22914C188}" srcId="{03FEBA2A-71DB-4888-9F9E-92B7F6EB9F0C}" destId="{46131D46-4611-4AEA-A665-D0832EBFD8EF}" srcOrd="1" destOrd="0" parTransId="{426175EB-E57F-40DF-82C2-18B662414BF3}" sibTransId="{08CC0315-A38B-4AD3-AEB9-D83AC2BD976E}"/>
    <dgm:cxn modelId="{164376A4-5673-41D5-92F9-E7DDB4448464}" srcId="{13ED7EFB-39CD-413E-A016-9FBEC184F822}" destId="{47C11719-FFAE-4D87-99FC-B72335B74B75}" srcOrd="0" destOrd="0" parTransId="{DA228B44-A556-48EF-BBFF-09756A2F9A6B}" sibTransId="{7413E013-FE33-47DF-90C3-8D611F8F548F}"/>
    <dgm:cxn modelId="{46EC292B-DC74-4DAC-B13C-BB47C2E52966}" type="presOf" srcId="{13ED7EFB-39CD-413E-A016-9FBEC184F822}" destId="{74078F74-8589-483F-9D6A-A941A9911FF9}" srcOrd="0" destOrd="0" presId="urn:microsoft.com/office/officeart/2005/8/layout/hierarchy3"/>
    <dgm:cxn modelId="{80318E45-FB62-4FC5-9430-68445F709870}" type="presOf" srcId="{03FEBA2A-71DB-4888-9F9E-92B7F6EB9F0C}" destId="{B346B18E-E046-4C05-B7A2-448F7DD07792}" srcOrd="0" destOrd="0" presId="urn:microsoft.com/office/officeart/2005/8/layout/hierarchy3"/>
    <dgm:cxn modelId="{4B912FC6-BDE9-488C-9D47-1E1D67DE2D5D}" type="presOf" srcId="{749F76C0-D1F7-4992-8EB6-857D74BABE05}" destId="{C6670480-CCAA-48B8-ABFC-AF61C9B9F1DE}" srcOrd="0" destOrd="0" presId="urn:microsoft.com/office/officeart/2005/8/layout/hierarchy3"/>
    <dgm:cxn modelId="{A4C5261A-98E2-4FFC-9B59-66A7E2CF714F}" srcId="{03FEBA2A-71DB-4888-9F9E-92B7F6EB9F0C}" destId="{971AD65C-D8F2-48C0-ACF3-4E0EB3E14973}" srcOrd="2" destOrd="0" parTransId="{6C4B77D0-652C-4DCF-838F-950798C5839A}" sibTransId="{E1F975EF-0841-4F18-BDA7-0D93EBD6691C}"/>
    <dgm:cxn modelId="{001E47F3-D1D0-4D82-8D8D-A476A6840765}" type="presOf" srcId="{4EBFA0FA-F745-4F4D-9BF3-A406A2E19D4D}" destId="{B86FC39E-F56E-4616-AFFB-1D701F4382B3}" srcOrd="0" destOrd="0" presId="urn:microsoft.com/office/officeart/2005/8/layout/hierarchy3"/>
    <dgm:cxn modelId="{89C45F8F-74A5-44B3-8BFD-43D26C57DF25}" srcId="{03FEBA2A-71DB-4888-9F9E-92B7F6EB9F0C}" destId="{2E192670-FD2F-46BE-BDA5-3A5802C2736C}" srcOrd="0" destOrd="0" parTransId="{35B18D1F-CE43-417B-A0BE-46DE16B27260}" sibTransId="{2F618D3E-795F-43F0-9802-B518BC3BCB7F}"/>
    <dgm:cxn modelId="{200222D6-FB4C-44A9-ACAF-A3507B1CF156}" srcId="{971AD65C-D8F2-48C0-ACF3-4E0EB3E14973}" destId="{D0C4F018-019A-44CE-BCCE-C4D250596E46}" srcOrd="0" destOrd="0" parTransId="{74148BC3-7D75-4320-A1DB-94471966F3F5}" sibTransId="{41CFF152-3F32-4001-BA15-E5107CAA65A3}"/>
    <dgm:cxn modelId="{154A0FB0-6064-4F95-A15D-10BD40F18E3D}" type="presOf" srcId="{2E192670-FD2F-46BE-BDA5-3A5802C2736C}" destId="{F10498F5-365E-4749-B302-34FCC71D7702}" srcOrd="0" destOrd="0" presId="urn:microsoft.com/office/officeart/2005/8/layout/hierarchy3"/>
    <dgm:cxn modelId="{BA0C4FBC-F755-4FFD-92B1-B4F097C42691}" type="presOf" srcId="{2E192670-FD2F-46BE-BDA5-3A5802C2736C}" destId="{082E7699-AE9B-431C-B70A-63D95E1A4E6E}" srcOrd="1" destOrd="0" presId="urn:microsoft.com/office/officeart/2005/8/layout/hierarchy3"/>
    <dgm:cxn modelId="{3855071D-F940-46E4-9B1D-5D05301D064F}" type="presOf" srcId="{46131D46-4611-4AEA-A665-D0832EBFD8EF}" destId="{947F48A8-19F9-4346-8FB0-F5B97B3B4905}" srcOrd="1" destOrd="0" presId="urn:microsoft.com/office/officeart/2005/8/layout/hierarchy3"/>
    <dgm:cxn modelId="{DF646831-6A73-4BB8-ACF1-F50B39CCA556}" type="presParOf" srcId="{B346B18E-E046-4C05-B7A2-448F7DD07792}" destId="{32BC4708-40DA-43BF-8C45-8C016C16EA09}" srcOrd="0" destOrd="0" presId="urn:microsoft.com/office/officeart/2005/8/layout/hierarchy3"/>
    <dgm:cxn modelId="{97D90F7B-5C2B-4006-8251-EBDE395E74E3}" type="presParOf" srcId="{32BC4708-40DA-43BF-8C45-8C016C16EA09}" destId="{0D17E35B-7AEA-4619-BB58-68FEBCEA8EE6}" srcOrd="0" destOrd="0" presId="urn:microsoft.com/office/officeart/2005/8/layout/hierarchy3"/>
    <dgm:cxn modelId="{E93D6D6A-0DFF-4D27-86F8-4DB5A7CF88F8}" type="presParOf" srcId="{0D17E35B-7AEA-4619-BB58-68FEBCEA8EE6}" destId="{F10498F5-365E-4749-B302-34FCC71D7702}" srcOrd="0" destOrd="0" presId="urn:microsoft.com/office/officeart/2005/8/layout/hierarchy3"/>
    <dgm:cxn modelId="{3E666DA3-7802-4182-A9F0-EC3272154726}" type="presParOf" srcId="{0D17E35B-7AEA-4619-BB58-68FEBCEA8EE6}" destId="{082E7699-AE9B-431C-B70A-63D95E1A4E6E}" srcOrd="1" destOrd="0" presId="urn:microsoft.com/office/officeart/2005/8/layout/hierarchy3"/>
    <dgm:cxn modelId="{9B4DCDF9-39F8-4FD7-9652-02337F34E61D}" type="presParOf" srcId="{32BC4708-40DA-43BF-8C45-8C016C16EA09}" destId="{1C7F62ED-E1A8-459E-B422-8AAEC8FF6946}" srcOrd="1" destOrd="0" presId="urn:microsoft.com/office/officeart/2005/8/layout/hierarchy3"/>
    <dgm:cxn modelId="{E0DAD84D-8DDB-41BE-84BD-78C5AD8AF0D6}" type="presParOf" srcId="{1C7F62ED-E1A8-459E-B422-8AAEC8FF6946}" destId="{B86FC39E-F56E-4616-AFFB-1D701F4382B3}" srcOrd="0" destOrd="0" presId="urn:microsoft.com/office/officeart/2005/8/layout/hierarchy3"/>
    <dgm:cxn modelId="{408E3816-747C-49A0-A54E-5F6146EA0917}" type="presParOf" srcId="{1C7F62ED-E1A8-459E-B422-8AAEC8FF6946}" destId="{C6670480-CCAA-48B8-ABFC-AF61C9B9F1DE}" srcOrd="1" destOrd="0" presId="urn:microsoft.com/office/officeart/2005/8/layout/hierarchy3"/>
    <dgm:cxn modelId="{B5C2AB6C-583B-40ED-8041-88F8518C5B35}" type="presParOf" srcId="{B346B18E-E046-4C05-B7A2-448F7DD07792}" destId="{AC0ED5AA-B35C-47DA-AD32-D0BA5D6AD547}" srcOrd="1" destOrd="0" presId="urn:microsoft.com/office/officeart/2005/8/layout/hierarchy3"/>
    <dgm:cxn modelId="{12EF5F3F-A8FF-4B82-8902-449CDDB04489}" type="presParOf" srcId="{AC0ED5AA-B35C-47DA-AD32-D0BA5D6AD547}" destId="{BFEBAAE5-CA3F-48D0-AEA4-AF50B3216B9B}" srcOrd="0" destOrd="0" presId="urn:microsoft.com/office/officeart/2005/8/layout/hierarchy3"/>
    <dgm:cxn modelId="{E008B985-0FC1-4AF1-84F7-F6C73C6993C3}" type="presParOf" srcId="{BFEBAAE5-CA3F-48D0-AEA4-AF50B3216B9B}" destId="{D6CF2C44-5B38-4AAF-8E97-A40524D9D322}" srcOrd="0" destOrd="0" presId="urn:microsoft.com/office/officeart/2005/8/layout/hierarchy3"/>
    <dgm:cxn modelId="{D51DA08F-C49B-48CD-BC81-737FE04CA932}" type="presParOf" srcId="{BFEBAAE5-CA3F-48D0-AEA4-AF50B3216B9B}" destId="{947F48A8-19F9-4346-8FB0-F5B97B3B4905}" srcOrd="1" destOrd="0" presId="urn:microsoft.com/office/officeart/2005/8/layout/hierarchy3"/>
    <dgm:cxn modelId="{0151FF85-F209-4E8E-9C0C-5F1EBD9DE9A3}" type="presParOf" srcId="{AC0ED5AA-B35C-47DA-AD32-D0BA5D6AD547}" destId="{1C7DFFD5-0F29-4D58-B923-A74707308B4D}" srcOrd="1" destOrd="0" presId="urn:microsoft.com/office/officeart/2005/8/layout/hierarchy3"/>
    <dgm:cxn modelId="{19C1609E-5853-4326-8EA9-17438E4DFE71}" type="presParOf" srcId="{1C7DFFD5-0F29-4D58-B923-A74707308B4D}" destId="{A3F4AF56-3A32-418F-9ADA-CD22B0E390E9}" srcOrd="0" destOrd="0" presId="urn:microsoft.com/office/officeart/2005/8/layout/hierarchy3"/>
    <dgm:cxn modelId="{F6EEF0F6-EFD2-4F78-BD33-64F8809BFE1C}" type="presParOf" srcId="{1C7DFFD5-0F29-4D58-B923-A74707308B4D}" destId="{8038C353-39F3-49B5-963F-A32F606B14DB}" srcOrd="1" destOrd="0" presId="urn:microsoft.com/office/officeart/2005/8/layout/hierarchy3"/>
    <dgm:cxn modelId="{267BE9FE-8CF7-4EE9-8D64-AD7E19516E31}" type="presParOf" srcId="{B346B18E-E046-4C05-B7A2-448F7DD07792}" destId="{72CA0E77-EE5C-4620-BB38-9CD3DA04177C}" srcOrd="2" destOrd="0" presId="urn:microsoft.com/office/officeart/2005/8/layout/hierarchy3"/>
    <dgm:cxn modelId="{BAC6523A-B662-4BB4-BEC2-C38115E90CAF}" type="presParOf" srcId="{72CA0E77-EE5C-4620-BB38-9CD3DA04177C}" destId="{A45C2460-25BD-4E3A-B8EB-5C303CDEE316}" srcOrd="0" destOrd="0" presId="urn:microsoft.com/office/officeart/2005/8/layout/hierarchy3"/>
    <dgm:cxn modelId="{31E1EFAD-1CB5-4981-8066-825DC925C0E8}" type="presParOf" srcId="{A45C2460-25BD-4E3A-B8EB-5C303CDEE316}" destId="{9E9FB7E8-CD02-46C9-A810-1CA45B2190DB}" srcOrd="0" destOrd="0" presId="urn:microsoft.com/office/officeart/2005/8/layout/hierarchy3"/>
    <dgm:cxn modelId="{859AD52E-3EC6-42F3-B9D2-10ABCB872549}" type="presParOf" srcId="{A45C2460-25BD-4E3A-B8EB-5C303CDEE316}" destId="{C1CDB030-14C8-4168-A9E8-2983F536F5B4}" srcOrd="1" destOrd="0" presId="urn:microsoft.com/office/officeart/2005/8/layout/hierarchy3"/>
    <dgm:cxn modelId="{515BDCA5-4527-4820-AAA5-990A5749EEBE}" type="presParOf" srcId="{72CA0E77-EE5C-4620-BB38-9CD3DA04177C}" destId="{218DF891-7CA2-46EB-B4F1-673A785ED702}" srcOrd="1" destOrd="0" presId="urn:microsoft.com/office/officeart/2005/8/layout/hierarchy3"/>
    <dgm:cxn modelId="{9D7F7BD2-F103-4EC9-8BE5-9140AA51261B}" type="presParOf" srcId="{218DF891-7CA2-46EB-B4F1-673A785ED702}" destId="{0A363A0A-5A7C-44E9-8141-9253DF52C121}" srcOrd="0" destOrd="0" presId="urn:microsoft.com/office/officeart/2005/8/layout/hierarchy3"/>
    <dgm:cxn modelId="{098CF2A1-BDEA-46C9-9E7E-FC86FB41427F}" type="presParOf" srcId="{218DF891-7CA2-46EB-B4F1-673A785ED702}" destId="{F7941022-00EC-4CF4-95EF-FFD7E80CA4C4}" srcOrd="1" destOrd="0" presId="urn:microsoft.com/office/officeart/2005/8/layout/hierarchy3"/>
    <dgm:cxn modelId="{190F71AA-8282-4837-B7B4-1050460D9950}" type="presParOf" srcId="{B346B18E-E046-4C05-B7A2-448F7DD07792}" destId="{25D1930C-7857-47C3-A245-D3895F22EB84}" srcOrd="3" destOrd="0" presId="urn:microsoft.com/office/officeart/2005/8/layout/hierarchy3"/>
    <dgm:cxn modelId="{BAAB233A-EDB6-4EEE-B24C-FF5839063B52}" type="presParOf" srcId="{25D1930C-7857-47C3-A245-D3895F22EB84}" destId="{B3919814-D026-45C4-902A-4F638A833AE1}" srcOrd="0" destOrd="0" presId="urn:microsoft.com/office/officeart/2005/8/layout/hierarchy3"/>
    <dgm:cxn modelId="{18FBA0F8-F626-401D-968A-A306300A1CD8}" type="presParOf" srcId="{B3919814-D026-45C4-902A-4F638A833AE1}" destId="{74078F74-8589-483F-9D6A-A941A9911FF9}" srcOrd="0" destOrd="0" presId="urn:microsoft.com/office/officeart/2005/8/layout/hierarchy3"/>
    <dgm:cxn modelId="{E530104D-AF6B-4734-B145-92DDE3644633}" type="presParOf" srcId="{B3919814-D026-45C4-902A-4F638A833AE1}" destId="{7A7389FB-771D-41A0-BD71-5107B08EA021}" srcOrd="1" destOrd="0" presId="urn:microsoft.com/office/officeart/2005/8/layout/hierarchy3"/>
    <dgm:cxn modelId="{8D6709CE-6266-4BD3-A71F-ECEF71CFEDE8}" type="presParOf" srcId="{25D1930C-7857-47C3-A245-D3895F22EB84}" destId="{112289E5-5BA3-4DFE-B91C-7391EFACFDE3}" srcOrd="1" destOrd="0" presId="urn:microsoft.com/office/officeart/2005/8/layout/hierarchy3"/>
    <dgm:cxn modelId="{1F16C35B-3C92-4E14-BACC-9F37C1F13D9E}" type="presParOf" srcId="{112289E5-5BA3-4DFE-B91C-7391EFACFDE3}" destId="{3A181DCB-04D1-42A3-9CCE-D877909750B3}" srcOrd="0" destOrd="0" presId="urn:microsoft.com/office/officeart/2005/8/layout/hierarchy3"/>
    <dgm:cxn modelId="{391B6000-EE81-44BB-96EE-F8644370FF72}" type="presParOf" srcId="{112289E5-5BA3-4DFE-B91C-7391EFACFDE3}" destId="{9D01AED3-1CCB-473D-AA22-96C2464CBC0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498F5-365E-4749-B302-34FCC71D7702}">
      <dsp:nvSpPr>
        <dsp:cNvPr id="0" name=""/>
        <dsp:cNvSpPr/>
      </dsp:nvSpPr>
      <dsp:spPr>
        <a:xfrm>
          <a:off x="1506" y="1288780"/>
          <a:ext cx="1731912" cy="865956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Responsif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6869" y="1314143"/>
        <a:ext cx="1681186" cy="815230"/>
      </dsp:txXfrm>
    </dsp:sp>
    <dsp:sp modelId="{B86FC39E-F56E-4616-AFFB-1D701F4382B3}">
      <dsp:nvSpPr>
        <dsp:cNvPr id="0" name=""/>
        <dsp:cNvSpPr/>
      </dsp:nvSpPr>
      <dsp:spPr>
        <a:xfrm>
          <a:off x="174698" y="2154736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70480-CCAA-48B8-ABFC-AF61C9B9F1DE}">
      <dsp:nvSpPr>
        <dsp:cNvPr id="0" name=""/>
        <dsp:cNvSpPr/>
      </dsp:nvSpPr>
      <dsp:spPr>
        <a:xfrm>
          <a:off x="347889" y="2371226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AVPU /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GCS</a:t>
          </a:r>
          <a:endParaRPr lang="en-US" sz="2200" kern="1200" dirty="0"/>
        </a:p>
      </dsp:txBody>
      <dsp:txXfrm>
        <a:off x="373252" y="2396589"/>
        <a:ext cx="1334804" cy="815230"/>
      </dsp:txXfrm>
    </dsp:sp>
    <dsp:sp modelId="{D6CF2C44-5B38-4AAF-8E97-A40524D9D322}">
      <dsp:nvSpPr>
        <dsp:cNvPr id="0" name=""/>
        <dsp:cNvSpPr/>
      </dsp:nvSpPr>
      <dsp:spPr>
        <a:xfrm>
          <a:off x="2166397" y="1288780"/>
          <a:ext cx="1731912" cy="86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Airway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191760" y="1314143"/>
        <a:ext cx="1681186" cy="815230"/>
      </dsp:txXfrm>
    </dsp:sp>
    <dsp:sp modelId="{A3F4AF56-3A32-418F-9ADA-CD22B0E390E9}">
      <dsp:nvSpPr>
        <dsp:cNvPr id="0" name=""/>
        <dsp:cNvSpPr/>
      </dsp:nvSpPr>
      <dsp:spPr>
        <a:xfrm>
          <a:off x="2339589" y="2154736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8C353-39F3-49B5-963F-A32F606B14DB}">
      <dsp:nvSpPr>
        <dsp:cNvPr id="0" name=""/>
        <dsp:cNvSpPr/>
      </dsp:nvSpPr>
      <dsp:spPr>
        <a:xfrm>
          <a:off x="2512780" y="2371226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PATEN</a:t>
          </a:r>
          <a:endParaRPr lang="en-US" sz="2200" kern="1200" dirty="0"/>
        </a:p>
      </dsp:txBody>
      <dsp:txXfrm>
        <a:off x="2538143" y="2396589"/>
        <a:ext cx="1334804" cy="815230"/>
      </dsp:txXfrm>
    </dsp:sp>
    <dsp:sp modelId="{9E9FB7E8-CD02-46C9-A810-1CA45B2190DB}">
      <dsp:nvSpPr>
        <dsp:cNvPr id="0" name=""/>
        <dsp:cNvSpPr/>
      </dsp:nvSpPr>
      <dsp:spPr>
        <a:xfrm>
          <a:off x="4331289" y="1288780"/>
          <a:ext cx="1731912" cy="86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Breathing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356652" y="1314143"/>
        <a:ext cx="1681186" cy="815230"/>
      </dsp:txXfrm>
    </dsp:sp>
    <dsp:sp modelId="{0A363A0A-5A7C-44E9-8141-9253DF52C121}">
      <dsp:nvSpPr>
        <dsp:cNvPr id="0" name=""/>
        <dsp:cNvSpPr/>
      </dsp:nvSpPr>
      <dsp:spPr>
        <a:xfrm>
          <a:off x="4504480" y="2154736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41022-00EC-4CF4-95EF-FFD7E80CA4C4}">
      <dsp:nvSpPr>
        <dsp:cNvPr id="0" name=""/>
        <dsp:cNvSpPr/>
      </dsp:nvSpPr>
      <dsp:spPr>
        <a:xfrm>
          <a:off x="4677671" y="2371226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EKSPANSI DADA</a:t>
          </a:r>
          <a:endParaRPr lang="en-US" sz="2200" kern="1200" dirty="0"/>
        </a:p>
      </dsp:txBody>
      <dsp:txXfrm>
        <a:off x="4703034" y="2396589"/>
        <a:ext cx="1334804" cy="815230"/>
      </dsp:txXfrm>
    </dsp:sp>
    <dsp:sp modelId="{74078F74-8589-483F-9D6A-A941A9911FF9}">
      <dsp:nvSpPr>
        <dsp:cNvPr id="0" name=""/>
        <dsp:cNvSpPr/>
      </dsp:nvSpPr>
      <dsp:spPr>
        <a:xfrm>
          <a:off x="6496180" y="1288780"/>
          <a:ext cx="1731912" cy="86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Circulation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6521543" y="1314143"/>
        <a:ext cx="1681186" cy="815230"/>
      </dsp:txXfrm>
    </dsp:sp>
    <dsp:sp modelId="{3A181DCB-04D1-42A3-9CCE-D877909750B3}">
      <dsp:nvSpPr>
        <dsp:cNvPr id="0" name=""/>
        <dsp:cNvSpPr/>
      </dsp:nvSpPr>
      <dsp:spPr>
        <a:xfrm>
          <a:off x="6669371" y="2154736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1AED3-1CCB-473D-AA22-96C2464CBC06}">
      <dsp:nvSpPr>
        <dsp:cNvPr id="0" name=""/>
        <dsp:cNvSpPr/>
      </dsp:nvSpPr>
      <dsp:spPr>
        <a:xfrm>
          <a:off x="6842562" y="2371226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NADI</a:t>
          </a:r>
          <a:endParaRPr lang="en-US" sz="2200" kern="1200" dirty="0"/>
        </a:p>
      </dsp:txBody>
      <dsp:txXfrm>
        <a:off x="6867925" y="2396589"/>
        <a:ext cx="1334804" cy="815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22D00-50C9-41FF-AE18-C79F9DE43D1F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1B3F4-6D90-4094-AA37-D172D741A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B3F4-6D90-4094-AA37-D172D741AD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3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Listen Feel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B3F4-6D90-4094-AA37-D172D741AD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B3F4-6D90-4094-AA37-D172D741AD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74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Dewasa</a:t>
            </a:r>
            <a:r>
              <a:rPr lang="en-US" baseline="0" dirty="0" smtClean="0"/>
              <a:t> D40 25-50 gr iv </a:t>
            </a:r>
            <a:r>
              <a:rPr lang="en-US" baseline="0" dirty="0" err="1" smtClean="0"/>
              <a:t>anak</a:t>
            </a:r>
            <a:r>
              <a:rPr lang="en-US" baseline="0" dirty="0" smtClean="0"/>
              <a:t> 2-4 cc/kg D25</a:t>
            </a:r>
          </a:p>
          <a:p>
            <a:r>
              <a:rPr lang="en-US" baseline="0" dirty="0" err="1" smtClean="0"/>
              <a:t>Naloxoxe</a:t>
            </a:r>
            <a:r>
              <a:rPr lang="en-US" baseline="0" dirty="0" smtClean="0"/>
              <a:t> 0.2-4 mg iv, </a:t>
            </a:r>
            <a:r>
              <a:rPr lang="en-US" baseline="0" dirty="0" err="1" smtClean="0"/>
              <a:t>bisa</a:t>
            </a:r>
            <a:r>
              <a:rPr lang="en-US" baseline="0" dirty="0" smtClean="0"/>
              <a:t> 1-2mg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10 mg </a:t>
            </a:r>
            <a:r>
              <a:rPr lang="en-US" baseline="0" dirty="0" err="1" smtClean="0"/>
              <a:t>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heroin,pentazocaine,metadone,propoxyphen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waktu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nparut</a:t>
            </a:r>
            <a:r>
              <a:rPr lang="en-US" baseline="0" dirty="0" smtClean="0"/>
              <a:t> 20-30 </a:t>
            </a:r>
            <a:r>
              <a:rPr lang="en-US" baseline="0" dirty="0" err="1" smtClean="0"/>
              <a:t>mnt</a:t>
            </a:r>
            <a:endParaRPr lang="en-US" baseline="0" dirty="0" smtClean="0"/>
          </a:p>
          <a:p>
            <a:r>
              <a:rPr lang="en-US" baseline="0" dirty="0" smtClean="0"/>
              <a:t>Thiamin 100 mg iv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malnutrisi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alkoholik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mencegah</a:t>
            </a:r>
            <a:r>
              <a:rPr lang="en-US" baseline="0" dirty="0" smtClean="0"/>
              <a:t> Wernicke </a:t>
            </a:r>
            <a:r>
              <a:rPr lang="en-US" baseline="0" dirty="0" err="1" smtClean="0"/>
              <a:t>Korsakoff</a:t>
            </a:r>
            <a:r>
              <a:rPr lang="en-US" baseline="0" dirty="0" smtClean="0"/>
              <a:t> syndrome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B3F4-6D90-4094-AA37-D172D741AD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55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B3F4-6D90-4094-AA37-D172D741AD1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6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935D-85AE-4AC0-AC93-6924F3435BCD}" type="datetime1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7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AB6F-32D7-4F00-B224-B11A2B6A6398}" type="datetime1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8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6F74-80E4-43F8-B178-501803CF1294}" type="datetime1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9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250F-4827-4EE2-AE59-60E75D11D2C5}" type="datetime1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1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4202-9382-4145-868B-132DCF25BC27}" type="datetime1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1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8FE1-0DB1-496D-A8F6-3F27F105DF19}" type="datetime1">
              <a:rPr lang="en-US" smtClean="0"/>
              <a:t>7/14/2018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6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37AF-F631-46FE-AEED-0194B8D93CF2}" type="datetime1">
              <a:rPr lang="en-US" smtClean="0"/>
              <a:t>7/14/2018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7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2B90-B7FD-4B77-995D-5C1D8716C0C4}" type="datetime1">
              <a:rPr lang="en-US" smtClean="0"/>
              <a:t>7/14/2018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8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F58-685B-4338-82C9-9D02EE46479E}" type="datetime1">
              <a:rPr lang="en-US" smtClean="0"/>
              <a:t>7/14/2018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8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7717-0036-451C-A205-07773B738F31}" type="datetime1">
              <a:rPr lang="en-US" smtClean="0"/>
              <a:t>7/14/2018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8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D61F-5BF7-4480-B154-8755FB124C3F}" type="datetime1">
              <a:rPr lang="en-US" smtClean="0"/>
              <a:t>7/14/2018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1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1554B-D277-4851-8E22-5066F79C58AD}" type="datetime1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E80B0-C7C6-46A9-8B54-D07D5C131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20433"/>
            <a:ext cx="685800" cy="897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96696"/>
            <a:ext cx="5257800" cy="3672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33" y="4524375"/>
            <a:ext cx="4197167" cy="2333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134054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INTOKSIK    SI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4928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>
                <a:latin typeface="Cooper Black" panose="0208090404030B020404" pitchFamily="18" charset="0"/>
              </a:rPr>
              <a:t>Evaluasi</a:t>
            </a:r>
            <a:r>
              <a:rPr lang="en-US" altLang="en-US" dirty="0">
                <a:latin typeface="Cooper Black" panose="0208090404030B020404" pitchFamily="18" charset="0"/>
              </a:rPr>
              <a:t> </a:t>
            </a:r>
            <a:r>
              <a:rPr lang="en-US" altLang="en-US" dirty="0" err="1">
                <a:latin typeface="Cooper Black" panose="0208090404030B020404" pitchFamily="18" charset="0"/>
              </a:rPr>
              <a:t>klinis</a:t>
            </a:r>
            <a:r>
              <a:rPr lang="en-US" altLang="en-US" dirty="0">
                <a:latin typeface="Cooper Black" panose="0208090404030B020404" pitchFamily="18" charset="0"/>
              </a:rPr>
              <a:t> </a:t>
            </a:r>
            <a:r>
              <a:rPr lang="en-US" altLang="en-US" dirty="0" err="1">
                <a:latin typeface="Cooper Black" panose="0208090404030B020404" pitchFamily="18" charset="0"/>
              </a:rPr>
              <a:t>dan</a:t>
            </a:r>
            <a:r>
              <a:rPr lang="en-US" altLang="en-US" dirty="0">
                <a:latin typeface="Cooper Black" panose="0208090404030B020404" pitchFamily="18" charset="0"/>
              </a:rPr>
              <a:t> diagnosis </a:t>
            </a:r>
            <a:r>
              <a:rPr lang="en-US" altLang="en-US" dirty="0" err="1">
                <a:latin typeface="Cooper Black" panose="0208090404030B020404" pitchFamily="18" charset="0"/>
              </a:rPr>
              <a:t>definitif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6" t="32419" r="27616" b="11024"/>
          <a:stretch/>
        </p:blipFill>
        <p:spPr bwMode="auto">
          <a:xfrm>
            <a:off x="462516" y="1600200"/>
            <a:ext cx="5715000" cy="502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2200" y="54864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URINE</a:t>
            </a:r>
            <a:endParaRPr lang="en-US" sz="4400" b="1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1734" y="6475452"/>
            <a:ext cx="39523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Toxicologic</a:t>
            </a:r>
            <a:r>
              <a:rPr lang="en-US" sz="1600" i="1" dirty="0"/>
              <a:t> </a:t>
            </a:r>
            <a:r>
              <a:rPr lang="en-US" sz="1600" i="1" dirty="0" err="1"/>
              <a:t>emergecies</a:t>
            </a:r>
            <a:r>
              <a:rPr lang="en-US" sz="1600" i="1" dirty="0"/>
              <a:t>. Sect. 15. Amy E. </a:t>
            </a:r>
            <a:r>
              <a:rPr lang="en-US" sz="1600" i="1" dirty="0" err="1"/>
              <a:t>Zosel</a:t>
            </a:r>
            <a:endParaRPr lang="en-US" sz="16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220D-44B1-400F-B7BD-8A6001B5C6A8}" type="datetime1">
              <a:rPr lang="en-US" smtClean="0"/>
              <a:t>7/14/2018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2286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ODOR</a:t>
            </a:r>
            <a:endParaRPr lang="en-US" sz="4400" b="1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4605" r="55087" b="15117"/>
          <a:stretch/>
        </p:blipFill>
        <p:spPr bwMode="auto">
          <a:xfrm>
            <a:off x="1219200" y="998041"/>
            <a:ext cx="7220142" cy="56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512E-9D9D-473B-97DF-37F113266F8E}" type="datetime1">
              <a:rPr lang="en-US" smtClean="0"/>
              <a:t>7/14/2018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b="1" dirty="0"/>
              <a:t>TOXIDROME </a:t>
            </a:r>
            <a:endParaRPr lang="en-US" sz="5400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Fisiologis</a:t>
            </a:r>
            <a:r>
              <a:rPr lang="en-US" dirty="0" smtClean="0"/>
              <a:t> </a:t>
            </a:r>
            <a:r>
              <a:rPr lang="en-US" sz="3600" dirty="0" smtClean="0"/>
              <a:t>“ </a:t>
            </a:r>
            <a:r>
              <a:rPr lang="en-US" sz="3600" b="1" i="1" dirty="0" smtClean="0">
                <a:solidFill>
                  <a:srgbClr val="FF0000"/>
                </a:solidFill>
              </a:rPr>
              <a:t>finger print </a:t>
            </a:r>
            <a:r>
              <a:rPr lang="en-US" sz="3600" b="1" i="1" dirty="0" smtClean="0"/>
              <a:t>“</a:t>
            </a:r>
          </a:p>
          <a:p>
            <a:pPr lvl="1"/>
            <a:r>
              <a:rPr lang="en-US" sz="3200" dirty="0" err="1" smtClean="0"/>
              <a:t>Beberapa</a:t>
            </a:r>
            <a:r>
              <a:rPr lang="en-US" sz="3200" dirty="0" smtClean="0"/>
              <a:t> </a:t>
            </a:r>
            <a:r>
              <a:rPr lang="en-US" sz="3200" dirty="0" err="1" smtClean="0"/>
              <a:t>jenis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toxidrome</a:t>
            </a:r>
            <a:endParaRPr lang="en-US" sz="3200" b="1" i="1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sz="2800" b="1" i="1" dirty="0" smtClean="0"/>
              <a:t>Cholinergic </a:t>
            </a:r>
            <a:r>
              <a:rPr lang="en-US" sz="2800" b="1" i="1" dirty="0" err="1" smtClean="0"/>
              <a:t>toxidrome</a:t>
            </a:r>
            <a:endParaRPr lang="en-US" sz="2800" b="1" i="1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sz="2800" b="1" i="1" dirty="0" smtClean="0"/>
              <a:t>Anticholinergic </a:t>
            </a:r>
            <a:r>
              <a:rPr lang="en-US" sz="2800" b="1" i="1" dirty="0" err="1" smtClean="0"/>
              <a:t>toxidrome</a:t>
            </a:r>
            <a:endParaRPr lang="en-US" sz="2800" b="1" i="1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sz="2800" b="1" i="1" dirty="0" smtClean="0"/>
              <a:t>Opioid </a:t>
            </a:r>
            <a:r>
              <a:rPr lang="en-US" sz="2800" b="1" i="1" dirty="0" err="1" smtClean="0"/>
              <a:t>toxidrome</a:t>
            </a:r>
            <a:endParaRPr lang="en-US" sz="2800" b="1" i="1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sz="2800" b="1" i="1" dirty="0" err="1" smtClean="0"/>
              <a:t>Sympatomimetic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toxidrome</a:t>
            </a:r>
            <a:endParaRPr lang="en-US" sz="2800" b="1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155"/>
          <a:stretch/>
        </p:blipFill>
        <p:spPr>
          <a:xfrm>
            <a:off x="5599882" y="1676400"/>
            <a:ext cx="758592" cy="762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4" t="22372" r="44640" b="11449"/>
          <a:stretch/>
        </p:blipFill>
        <p:spPr bwMode="auto">
          <a:xfrm>
            <a:off x="255181" y="322916"/>
            <a:ext cx="8458200" cy="592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CD8A-2F4C-46EB-9929-53C08BBF3C6E}" type="datetime1">
              <a:rPr lang="en-US" smtClean="0"/>
              <a:t>7/14/2018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/>
              <a:t>TOXIDROME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 smtClean="0"/>
              <a:t>Fisiologis</a:t>
            </a:r>
            <a:r>
              <a:rPr lang="en-US" sz="4000" dirty="0" smtClean="0"/>
              <a:t> “</a:t>
            </a:r>
            <a:r>
              <a:rPr lang="en-US" sz="4800" b="1" i="1" dirty="0" smtClean="0">
                <a:solidFill>
                  <a:srgbClr val="FF0000"/>
                </a:solidFill>
              </a:rPr>
              <a:t>Finger print</a:t>
            </a:r>
            <a:r>
              <a:rPr lang="en-US" sz="4800" b="1" dirty="0" smtClean="0"/>
              <a:t>”</a:t>
            </a:r>
          </a:p>
          <a:p>
            <a:r>
              <a:rPr lang="en-US" sz="4000" dirty="0" err="1" smtClean="0"/>
              <a:t>Jenis</a:t>
            </a:r>
            <a:r>
              <a:rPr lang="en-US" sz="4000" dirty="0" smtClean="0"/>
              <a:t> </a:t>
            </a:r>
            <a:r>
              <a:rPr lang="en-US" sz="4000" dirty="0" err="1" smtClean="0"/>
              <a:t>toxidrome</a:t>
            </a:r>
            <a:r>
              <a:rPr lang="en-US" sz="4000" dirty="0" smtClean="0"/>
              <a:t> 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3200" i="1" dirty="0" smtClean="0"/>
              <a:t>Cholinergic  </a:t>
            </a:r>
            <a:r>
              <a:rPr lang="en-US" sz="3200" i="1" dirty="0" err="1" smtClean="0"/>
              <a:t>toxidrome</a:t>
            </a:r>
            <a:endParaRPr lang="en-US" sz="3200" i="1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sz="3200" i="1" dirty="0"/>
              <a:t>A</a:t>
            </a:r>
            <a:r>
              <a:rPr lang="en-US" sz="3200" i="1" dirty="0" smtClean="0"/>
              <a:t>nticholinergic  </a:t>
            </a:r>
            <a:r>
              <a:rPr lang="en-US" sz="3200" i="1" dirty="0" err="1" smtClean="0"/>
              <a:t>toxidrome</a:t>
            </a:r>
            <a:endParaRPr lang="en-US" sz="3200" i="1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sz="3200" i="1" dirty="0"/>
              <a:t>Sympathomimetic </a:t>
            </a:r>
            <a:r>
              <a:rPr lang="en-US" sz="3200" i="1" dirty="0" err="1"/>
              <a:t>toxidrome</a:t>
            </a:r>
            <a:endParaRPr lang="en-US" sz="3200" i="1" dirty="0"/>
          </a:p>
          <a:p>
            <a:pPr marL="1371600" lvl="2" indent="-457200">
              <a:buFont typeface="+mj-lt"/>
              <a:buAutoNum type="arabicPeriod"/>
            </a:pPr>
            <a:r>
              <a:rPr lang="en-US" sz="3200" i="1" dirty="0" smtClean="0"/>
              <a:t>Opioid </a:t>
            </a:r>
            <a:r>
              <a:rPr lang="en-US" sz="3200" i="1" dirty="0" err="1" smtClean="0"/>
              <a:t>toxidrome</a:t>
            </a:r>
            <a:endParaRPr lang="en-US" sz="3200" i="1" dirty="0" smtClean="0"/>
          </a:p>
          <a:p>
            <a:pPr marL="1371600" lvl="2" indent="-457200">
              <a:buFont typeface="+mj-lt"/>
              <a:buAutoNum type="arabicPeriod"/>
            </a:pPr>
            <a:endParaRPr lang="en-US" sz="3200" dirty="0"/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  <a:p>
            <a:pPr marL="1371600" lvl="2" indent="-457200">
              <a:buFont typeface="+mj-lt"/>
              <a:buAutoNum type="arabicPeriod"/>
            </a:pP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250F-4827-4EE2-AE59-60E75D11D2C5}" type="datetime1">
              <a:rPr lang="en-US" smtClean="0"/>
              <a:t>7/14/2018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93"/>
          <a:stretch/>
        </p:blipFill>
        <p:spPr>
          <a:xfrm>
            <a:off x="4572000" y="2444667"/>
            <a:ext cx="925948" cy="9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" t="7869" r="3211" b="10070"/>
          <a:stretch/>
        </p:blipFill>
        <p:spPr>
          <a:xfrm>
            <a:off x="3174599" y="914401"/>
            <a:ext cx="5969401" cy="5943600"/>
          </a:xfrm>
        </p:spPr>
      </p:pic>
      <p:sp>
        <p:nvSpPr>
          <p:cNvPr id="3" name="TextBox 2"/>
          <p:cNvSpPr txBox="1"/>
          <p:nvPr/>
        </p:nvSpPr>
        <p:spPr>
          <a:xfrm>
            <a:off x="31898" y="292709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4800" b="1" dirty="0" smtClean="0">
                <a:solidFill>
                  <a:srgbClr val="FF0000"/>
                </a:solidFill>
              </a:rPr>
              <a:t>CHOLINERGIC</a:t>
            </a:r>
            <a:r>
              <a:rPr lang="en-US" sz="4000" b="1" dirty="0" smtClean="0"/>
              <a:t> </a:t>
            </a:r>
          </a:p>
          <a:p>
            <a:pPr marL="0" lvl="2"/>
            <a:r>
              <a:rPr lang="en-US" sz="4000" b="1" dirty="0" smtClean="0"/>
              <a:t>TOXIDROME</a:t>
            </a:r>
            <a:endParaRPr lang="en-US" sz="4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6" t="38744" r="52712" b="39559"/>
          <a:stretch/>
        </p:blipFill>
        <p:spPr bwMode="auto">
          <a:xfrm>
            <a:off x="228600" y="4038600"/>
            <a:ext cx="3230587" cy="19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4038600"/>
            <a:ext cx="3230587" cy="195201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0CF5-8E49-41E0-84B2-ECC27344C44A}" type="datetime1">
              <a:rPr lang="en-US" smtClean="0"/>
              <a:t>7/14/2018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5034968" cy="46482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4" t="28919" r="56612" b="23943"/>
          <a:stretch/>
        </p:blipFill>
        <p:spPr bwMode="auto">
          <a:xfrm>
            <a:off x="5257800" y="2971800"/>
            <a:ext cx="358354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1260" y="304800"/>
            <a:ext cx="5057553" cy="472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18813" y="2978646"/>
            <a:ext cx="3622529" cy="357455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F46-D0E9-4003-9643-53714974E051}" type="datetime1">
              <a:rPr lang="en-US" smtClean="0"/>
              <a:t>7/14/2018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FF0000"/>
                </a:solidFill>
              </a:rPr>
              <a:t>SYMPATHOMIMETIC</a:t>
            </a:r>
            <a:r>
              <a:rPr lang="en-US" b="1" dirty="0" smtClean="0"/>
              <a:t> TOXIDROME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2" t="27579" r="15614" b="9196"/>
          <a:stretch/>
        </p:blipFill>
        <p:spPr>
          <a:xfrm>
            <a:off x="-28353" y="1524000"/>
            <a:ext cx="5486876" cy="4169251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0" t="52884" r="28871" b="15054"/>
          <a:stretch/>
        </p:blipFill>
        <p:spPr bwMode="auto">
          <a:xfrm>
            <a:off x="5458523" y="1828800"/>
            <a:ext cx="3533077" cy="278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21309" y="1818167"/>
            <a:ext cx="3533077" cy="278760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0229-C265-4F30-B8F3-EC24E041FE2B}" type="datetime1">
              <a:rPr lang="en-US" smtClean="0"/>
              <a:t>7/14/2018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16328" r="15018" b="27314"/>
          <a:stretch/>
        </p:blipFill>
        <p:spPr>
          <a:xfrm>
            <a:off x="381000" y="533400"/>
            <a:ext cx="8209290" cy="54864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39F-A88F-48E5-A869-A269940A32AC}" type="datetime1">
              <a:rPr lang="en-US" smtClean="0"/>
              <a:t>7/14/2018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t="46931" r="59774" b="29625"/>
          <a:stretch/>
        </p:blipFill>
        <p:spPr bwMode="auto">
          <a:xfrm>
            <a:off x="3962400" y="3644952"/>
            <a:ext cx="4894868" cy="30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3" t="23407" r="28925" b="40971"/>
          <a:stretch/>
        </p:blipFill>
        <p:spPr bwMode="auto">
          <a:xfrm>
            <a:off x="304801" y="205219"/>
            <a:ext cx="5410200" cy="343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1" y="205219"/>
            <a:ext cx="5410200" cy="343973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81892" y="3655586"/>
            <a:ext cx="4875375" cy="305001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A36-B40C-4CE0-A46C-CA1768B4C602}" type="datetime1">
              <a:rPr lang="en-US" smtClean="0"/>
              <a:t>7/14/2018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06"/>
          <a:stretch/>
        </p:blipFill>
        <p:spPr>
          <a:xfrm>
            <a:off x="1401124" y="123825"/>
            <a:ext cx="6298664" cy="1323975"/>
          </a:xfr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20139" r="25872" b="8791"/>
          <a:stretch/>
        </p:blipFill>
        <p:spPr bwMode="auto">
          <a:xfrm>
            <a:off x="304800" y="1447800"/>
            <a:ext cx="849131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DA4C-69D9-43D7-9703-9446A0713147}" type="datetime1">
              <a:rPr lang="en-US" smtClean="0"/>
              <a:t>7/14/2018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84369" cy="7086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2366826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 Immanuel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Bandung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941332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Rajamtri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Resident  Bandung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341442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andri.octavallen@gmail.com</a:t>
            </a:r>
          </a:p>
          <a:p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1430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Andri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Octavallen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Sp.EM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737308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+62 8122374978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5353-38C9-4242-8F28-716DD0387592}" type="datetime1">
              <a:rPr lang="en-US" smtClean="0"/>
              <a:t>7/14/2018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>
          <a:xfrm>
            <a:off x="4737435" y="1764662"/>
            <a:ext cx="3575382" cy="397264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697E-2E4A-4F2B-888E-FD6E11565FC2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-404037"/>
            <a:ext cx="4668253" cy="78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0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t="20884" r="30014" b="7303"/>
          <a:stretch/>
        </p:blipFill>
        <p:spPr bwMode="auto">
          <a:xfrm>
            <a:off x="228600" y="381000"/>
            <a:ext cx="8545160" cy="624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55F6-AAFE-4FF8-ABA5-9ACE18092701}" type="datetime1">
              <a:rPr lang="en-US" smtClean="0"/>
              <a:t>7/14/2018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oper Black" panose="0208090404030B020404" pitchFamily="18" charset="0"/>
              </a:rPr>
              <a:t>DECONTAMINATION</a:t>
            </a:r>
            <a:endParaRPr lang="en-US" sz="4800" dirty="0">
              <a:latin typeface="Cooper Black" panose="02080904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6434554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Toxicologic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emergecies</a:t>
            </a:r>
            <a:r>
              <a:rPr lang="en-US" sz="1600" i="1" dirty="0" smtClean="0"/>
              <a:t>. Sect. 15. Amy E. </a:t>
            </a:r>
            <a:r>
              <a:rPr lang="en-US" sz="1600" i="1" dirty="0" err="1" smtClean="0"/>
              <a:t>Zosel</a:t>
            </a:r>
            <a:endParaRPr lang="en-US" sz="1600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latin typeface="Calibri" panose="020F0502020204030204" pitchFamily="34" charset="0"/>
              </a:rPr>
              <a:t>Gastric emptying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sz="3200" i="1" dirty="0" err="1" smtClean="0">
                <a:latin typeface="Calibri" panose="020F0502020204030204" pitchFamily="34" charset="0"/>
              </a:rPr>
              <a:t>Sirup</a:t>
            </a:r>
            <a:r>
              <a:rPr lang="en-US" sz="3200" i="1" dirty="0" smtClean="0">
                <a:latin typeface="Calibri" panose="020F0502020204030204" pitchFamily="34" charset="0"/>
              </a:rPr>
              <a:t> ipecac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sz="4800" b="1" dirty="0" smtClean="0">
                <a:latin typeface="Calibri" panose="020F0502020204030204" pitchFamily="34" charset="0"/>
              </a:rPr>
              <a:t>Gastric lavage </a:t>
            </a:r>
            <a:r>
              <a:rPr lang="en-US" sz="3200" dirty="0" smtClean="0">
                <a:latin typeface="Calibri" panose="020F0502020204030204" pitchFamily="34" charset="0"/>
              </a:rPr>
              <a:t>(&lt;60 </a:t>
            </a:r>
            <a:r>
              <a:rPr lang="en-US" sz="3200" dirty="0" err="1">
                <a:latin typeface="Calibri" panose="020F0502020204030204" pitchFamily="34" charset="0"/>
              </a:rPr>
              <a:t>menit</a:t>
            </a:r>
            <a:r>
              <a:rPr lang="en-US" sz="3200" dirty="0">
                <a:latin typeface="Calibri" panose="020F0502020204030204" pitchFamily="34" charset="0"/>
              </a:rPr>
              <a:t>)</a:t>
            </a:r>
            <a:endParaRPr lang="en-US" sz="3200" dirty="0" smtClean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latin typeface="Calibri" panose="020F0502020204030204" pitchFamily="34" charset="0"/>
              </a:rPr>
              <a:t>Activated </a:t>
            </a:r>
            <a:r>
              <a:rPr lang="en-US" sz="4800" b="1" dirty="0" smtClean="0">
                <a:latin typeface="Calibri" panose="020F0502020204030204" pitchFamily="34" charset="0"/>
              </a:rPr>
              <a:t>charcoal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latin typeface="Calibri" panose="020F0502020204030204" pitchFamily="34" charset="0"/>
              </a:rPr>
              <a:t>Whole bowel irrigation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B73A-9099-4CFA-A993-EAB589666038}" type="datetime1">
              <a:rPr lang="en-US" smtClean="0"/>
              <a:t>7/14/2018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4" y="304800"/>
            <a:ext cx="8229006" cy="629443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39A6-1E6C-4F81-BD1E-2D539D96EFF2}" type="datetime1">
              <a:rPr lang="en-US" smtClean="0"/>
              <a:t>7/14/2018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/>
              <a:t>COMA</a:t>
            </a:r>
            <a:r>
              <a:rPr lang="en-US" sz="5400" b="1" dirty="0" smtClean="0"/>
              <a:t> COCKTAIL</a:t>
            </a:r>
            <a:br>
              <a:rPr lang="en-US" sz="5400" b="1" dirty="0" smtClean="0"/>
            </a:br>
            <a:r>
              <a:rPr lang="en-US" b="1" dirty="0" smtClean="0"/>
              <a:t>DON’T</a:t>
            </a:r>
            <a:r>
              <a:rPr lang="en-US" sz="4000" b="1" dirty="0" smtClean="0"/>
              <a:t> (panic)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981200"/>
            <a:ext cx="50292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600" b="1" dirty="0" smtClean="0">
                <a:solidFill>
                  <a:srgbClr val="FF0000"/>
                </a:solidFill>
              </a:rPr>
              <a:t>D</a:t>
            </a:r>
            <a:r>
              <a:rPr lang="en-US" sz="5400" dirty="0" smtClean="0"/>
              <a:t> </a:t>
            </a:r>
            <a:r>
              <a:rPr lang="en-US" sz="5400" dirty="0" err="1" smtClean="0"/>
              <a:t>extrose</a:t>
            </a:r>
            <a:endParaRPr lang="en-US" sz="5400" dirty="0" smtClean="0"/>
          </a:p>
          <a:p>
            <a:pPr marL="0" indent="0">
              <a:buNone/>
            </a:pPr>
            <a:r>
              <a:rPr lang="en-US" sz="6600" b="1" dirty="0" smtClean="0">
                <a:solidFill>
                  <a:srgbClr val="FF0000"/>
                </a:solidFill>
              </a:rPr>
              <a:t>O</a:t>
            </a:r>
            <a:r>
              <a:rPr lang="en-US" sz="5400" dirty="0" smtClean="0"/>
              <a:t> </a:t>
            </a:r>
            <a:r>
              <a:rPr lang="en-US" sz="5400" dirty="0" err="1" smtClean="0"/>
              <a:t>xygen</a:t>
            </a:r>
            <a:endParaRPr lang="en-US" sz="5400" dirty="0" smtClean="0"/>
          </a:p>
          <a:p>
            <a:pPr marL="0" indent="0">
              <a:buNone/>
            </a:pPr>
            <a:r>
              <a:rPr lang="en-US" sz="6600" b="1" dirty="0" smtClean="0">
                <a:solidFill>
                  <a:srgbClr val="FF0000"/>
                </a:solidFill>
              </a:rPr>
              <a:t>N</a:t>
            </a:r>
            <a:r>
              <a:rPr lang="en-US" sz="5400" dirty="0" smtClean="0"/>
              <a:t> </a:t>
            </a:r>
            <a:r>
              <a:rPr lang="en-US" sz="5400" dirty="0" err="1" smtClean="0"/>
              <a:t>aloxone</a:t>
            </a:r>
            <a:endParaRPr lang="en-US" sz="5400" dirty="0" smtClean="0"/>
          </a:p>
          <a:p>
            <a:pPr marL="0" indent="0">
              <a:buNone/>
            </a:pPr>
            <a:r>
              <a:rPr lang="en-US" sz="6600" b="1" dirty="0" smtClean="0">
                <a:solidFill>
                  <a:srgbClr val="FF0000"/>
                </a:solidFill>
              </a:rPr>
              <a:t>T</a:t>
            </a:r>
            <a:r>
              <a:rPr lang="en-US" sz="5400" dirty="0" smtClean="0"/>
              <a:t> </a:t>
            </a:r>
            <a:r>
              <a:rPr lang="en-US" sz="5400" dirty="0" err="1" smtClean="0"/>
              <a:t>hiamine</a:t>
            </a:r>
            <a:endParaRPr lang="en-US" sz="5400" dirty="0" smtClean="0"/>
          </a:p>
          <a:p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550E-C624-45B5-94FA-071D1AA6776E}" type="datetime1">
              <a:rPr lang="en-US" smtClean="0"/>
              <a:t>7/14/2018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0"/>
            <a:ext cx="8534402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1010-298E-4D9D-A6AD-0E06C08453D2}" type="datetime1">
              <a:rPr lang="en-US" smtClean="0"/>
              <a:t>7/14/2018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F58-685B-4338-82C9-9D02EE46479E}" type="datetime1">
              <a:rPr lang="en-US" smtClean="0"/>
              <a:t>7/14/2018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802" y="4059449"/>
            <a:ext cx="988944" cy="1257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457200"/>
            <a:ext cx="822960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err="1" smtClean="0"/>
              <a:t>Laki-laki</a:t>
            </a:r>
            <a:r>
              <a:rPr lang="en-US" dirty="0" smtClean="0"/>
              <a:t>, </a:t>
            </a:r>
            <a:r>
              <a:rPr lang="en-US" dirty="0"/>
              <a:t>23 </a:t>
            </a:r>
            <a:r>
              <a:rPr lang="en-US" dirty="0" err="1"/>
              <a:t>tahun</a:t>
            </a:r>
            <a:r>
              <a:rPr lang="en-US" dirty="0"/>
              <a:t>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sz="4000" b="1" dirty="0" err="1"/>
              <a:t>tidak</a:t>
            </a:r>
            <a:r>
              <a:rPr lang="en-US" sz="4000" b="1" dirty="0"/>
              <a:t> </a:t>
            </a:r>
            <a:r>
              <a:rPr lang="en-US" sz="4000" b="1" dirty="0" err="1" smtClean="0"/>
              <a:t>sadar</a:t>
            </a:r>
            <a:endParaRPr lang="en-US" sz="40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TTV : </a:t>
            </a:r>
          </a:p>
          <a:p>
            <a:pPr marL="457200" lvl="1" indent="0">
              <a:buNone/>
            </a:pPr>
            <a:r>
              <a:rPr lang="en-US" dirty="0" smtClean="0"/>
              <a:t>GCS: E2V2M4 T: </a:t>
            </a:r>
            <a:r>
              <a:rPr lang="en-US" b="1" dirty="0">
                <a:solidFill>
                  <a:srgbClr val="FF0000"/>
                </a:solidFill>
              </a:rPr>
              <a:t>80/50</a:t>
            </a:r>
            <a:r>
              <a:rPr lang="en-US" dirty="0"/>
              <a:t> </a:t>
            </a:r>
            <a:r>
              <a:rPr lang="en-US" dirty="0" smtClean="0"/>
              <a:t>RR </a:t>
            </a:r>
            <a:r>
              <a:rPr lang="en-US" b="1" dirty="0">
                <a:solidFill>
                  <a:srgbClr val="FF0000"/>
                </a:solidFill>
              </a:rPr>
              <a:t>38</a:t>
            </a:r>
            <a:r>
              <a:rPr lang="en-US" dirty="0"/>
              <a:t> </a:t>
            </a:r>
            <a:r>
              <a:rPr lang="en-US" dirty="0" smtClean="0"/>
              <a:t>Sao2: </a:t>
            </a:r>
            <a:r>
              <a:rPr lang="en-US" b="1" dirty="0">
                <a:solidFill>
                  <a:srgbClr val="FF0000"/>
                </a:solidFill>
              </a:rPr>
              <a:t>90</a:t>
            </a:r>
            <a:r>
              <a:rPr lang="en-US" dirty="0"/>
              <a:t> </a:t>
            </a:r>
            <a:r>
              <a:rPr lang="en-US" dirty="0" smtClean="0"/>
              <a:t>N: </a:t>
            </a:r>
            <a:r>
              <a:rPr lang="en-US" b="1" dirty="0">
                <a:solidFill>
                  <a:srgbClr val="FF0000"/>
                </a:solidFill>
              </a:rPr>
              <a:t>120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Pupil </a:t>
            </a:r>
            <a:r>
              <a:rPr lang="en-US" sz="3600" b="1" dirty="0" err="1" smtClean="0">
                <a:solidFill>
                  <a:srgbClr val="FF0000"/>
                </a:solidFill>
              </a:rPr>
              <a:t>Midriasis</a:t>
            </a:r>
            <a:r>
              <a:rPr lang="en-US" dirty="0" smtClean="0"/>
              <a:t>  </a:t>
            </a:r>
            <a:r>
              <a:rPr lang="en-US" dirty="0"/>
              <a:t>5/5 mm RC </a:t>
            </a:r>
            <a:r>
              <a:rPr lang="en-US" sz="3600" b="1" dirty="0" err="1"/>
              <a:t>negatif</a:t>
            </a:r>
            <a:endParaRPr lang="en-US" sz="3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Riw</a:t>
            </a:r>
            <a:r>
              <a:rPr lang="en-US" dirty="0" smtClean="0"/>
              <a:t> : </a:t>
            </a:r>
            <a:r>
              <a:rPr lang="en-US" dirty="0"/>
              <a:t>2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yll</a:t>
            </a:r>
            <a:r>
              <a:rPr lang="en-US" dirty="0"/>
              <a:t> </a:t>
            </a:r>
            <a:r>
              <a:rPr lang="en-US" dirty="0" err="1"/>
              <a:t>minum</a:t>
            </a:r>
            <a:r>
              <a:rPr lang="en-US" dirty="0"/>
              <a:t> </a:t>
            </a:r>
            <a:r>
              <a:rPr lang="en-US" dirty="0" err="1"/>
              <a:t>alkohol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11442" y="4395712"/>
            <a:ext cx="6172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PENUNJANG DIAGNOSTIK 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593029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Kristen ITC" panose="03050502040202030202" pitchFamily="66" charset="0"/>
              </a:rPr>
              <a:t>KLINIS</a:t>
            </a:r>
            <a:endParaRPr lang="en-US" sz="4000" b="1" dirty="0">
              <a:latin typeface="Kristen ITC" panose="03050502040202030202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8279" y="5008561"/>
            <a:ext cx="2797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3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00400"/>
            <a:ext cx="3200400" cy="228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Anamnesis : </a:t>
            </a: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/>
              <a:t>minum</a:t>
            </a:r>
            <a:r>
              <a:rPr lang="en-US" dirty="0"/>
              <a:t> </a:t>
            </a:r>
            <a:r>
              <a:rPr lang="en-US" dirty="0" err="1" smtClean="0"/>
              <a:t>alkohol</a:t>
            </a:r>
            <a:r>
              <a:rPr lang="en-US" dirty="0" smtClean="0"/>
              <a:t>/</a:t>
            </a:r>
            <a:r>
              <a:rPr lang="en-US" dirty="0" err="1" smtClean="0"/>
              <a:t>metanol</a:t>
            </a:r>
            <a:r>
              <a:rPr lang="en-US" dirty="0" smtClean="0"/>
              <a:t> </a:t>
            </a:r>
            <a:r>
              <a:rPr lang="en-US" dirty="0" err="1" smtClean="0"/>
              <a:t>inhalasi</a:t>
            </a:r>
            <a:endParaRPr lang="en-US" dirty="0" smtClean="0"/>
          </a:p>
          <a:p>
            <a:r>
              <a:rPr lang="en-US" b="1" dirty="0" smtClean="0">
                <a:effectLst/>
              </a:rPr>
              <a:t>SIGN AND SYMPTON</a:t>
            </a:r>
          </a:p>
          <a:p>
            <a:pPr lvl="1"/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/>
              <a:t>kesadaran</a:t>
            </a:r>
            <a:r>
              <a:rPr lang="en-US" dirty="0"/>
              <a:t>, </a:t>
            </a:r>
            <a:r>
              <a:rPr lang="en-US" dirty="0" err="1"/>
              <a:t>kejang</a:t>
            </a:r>
            <a:r>
              <a:rPr lang="en-US" dirty="0"/>
              <a:t>, </a:t>
            </a:r>
            <a:r>
              <a:rPr lang="en-US" sz="3500" b="1" dirty="0" err="1" smtClean="0"/>
              <a:t>Koma</a:t>
            </a:r>
            <a:endParaRPr lang="en-US" sz="3500" b="1" dirty="0" smtClean="0">
              <a:effectLst/>
            </a:endParaRPr>
          </a:p>
          <a:p>
            <a:pPr lvl="1"/>
            <a:r>
              <a:rPr lang="en-US" dirty="0" err="1" smtClean="0"/>
              <a:t>Mual</a:t>
            </a:r>
            <a:r>
              <a:rPr lang="en-US" dirty="0"/>
              <a:t>, </a:t>
            </a:r>
            <a:r>
              <a:rPr lang="en-US" dirty="0" err="1" smtClean="0"/>
              <a:t>muntah</a:t>
            </a:r>
            <a:endParaRPr lang="en-US" dirty="0" smtClean="0"/>
          </a:p>
          <a:p>
            <a:pPr lvl="1"/>
            <a:r>
              <a:rPr lang="en-US" dirty="0" err="1" smtClean="0">
                <a:effectLst/>
              </a:rPr>
              <a:t>Syok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cardiogenik</a:t>
            </a:r>
            <a:endParaRPr lang="en-US" dirty="0" smtClean="0">
              <a:effectLst/>
            </a:endParaRPr>
          </a:p>
          <a:p>
            <a:pPr lvl="1"/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nafas</a:t>
            </a:r>
            <a:endParaRPr lang="en-US" dirty="0" smtClean="0">
              <a:effectLst/>
            </a:endParaRPr>
          </a:p>
          <a:p>
            <a:pPr lvl="1"/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kepala</a:t>
            </a:r>
            <a:endParaRPr lang="en-US" dirty="0" smtClean="0">
              <a:effectLst/>
            </a:endParaRPr>
          </a:p>
          <a:p>
            <a:pPr lvl="1"/>
            <a:r>
              <a:rPr lang="en-US" sz="3600" b="1" dirty="0"/>
              <a:t>Mata </a:t>
            </a:r>
            <a:r>
              <a:rPr lang="en-US" sz="3600" b="1" dirty="0" err="1" smtClean="0"/>
              <a:t>kabur</a:t>
            </a:r>
            <a:r>
              <a:rPr lang="en-US" sz="3600" b="1" dirty="0" smtClean="0"/>
              <a:t> (Snow storm)</a:t>
            </a:r>
          </a:p>
          <a:p>
            <a:pPr lvl="1"/>
            <a:r>
              <a:rPr lang="en-US" dirty="0" smtClean="0"/>
              <a:t>Pupil </a:t>
            </a:r>
            <a:r>
              <a:rPr lang="en-US" sz="3200" b="1" dirty="0" err="1" smtClean="0"/>
              <a:t>Midriasis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MET    NOL</a:t>
            </a:r>
            <a:r>
              <a:rPr lang="en-US" b="1" dirty="0" smtClean="0"/>
              <a:t> INTOKSIKASI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"/>
            <a:ext cx="721895" cy="98122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1DA7-A798-495B-9A45-BF9DC6B02BA9}" type="datetime1">
              <a:rPr lang="en-US" smtClean="0"/>
              <a:t>7/14/2018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PEMERIKSAAN FISIK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TRIAS </a:t>
            </a:r>
            <a:r>
              <a:rPr lang="en-US" sz="4000" b="1" dirty="0" smtClean="0"/>
              <a:t>KLASIK </a:t>
            </a:r>
            <a:endParaRPr lang="en-US" sz="4000" b="1" dirty="0" smtClean="0">
              <a:effectLst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err="1" smtClean="0"/>
              <a:t>Perubahan</a:t>
            </a:r>
            <a:r>
              <a:rPr lang="en-US" sz="3200" dirty="0" smtClean="0"/>
              <a:t> </a:t>
            </a:r>
            <a:r>
              <a:rPr lang="en-US" sz="3200" dirty="0" err="1"/>
              <a:t>kesadaran</a:t>
            </a:r>
            <a:endParaRPr lang="en-US" sz="3200" dirty="0" smtClean="0">
              <a:effectLst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4000" b="1" dirty="0" err="1">
                <a:solidFill>
                  <a:srgbClr val="FF0000"/>
                </a:solidFill>
              </a:rPr>
              <a:t>Toksik</a:t>
            </a:r>
            <a:r>
              <a:rPr lang="en-US" sz="4000" b="1" dirty="0"/>
              <a:t> ocular </a:t>
            </a:r>
            <a:r>
              <a:rPr lang="en-US" sz="3200" dirty="0"/>
              <a:t>: </a:t>
            </a:r>
            <a:r>
              <a:rPr lang="en-US" sz="3200" dirty="0" err="1"/>
              <a:t>mata</a:t>
            </a:r>
            <a:r>
              <a:rPr lang="en-US" sz="3200" dirty="0"/>
              <a:t> </a:t>
            </a:r>
            <a:r>
              <a:rPr lang="en-US" sz="3200" dirty="0" err="1"/>
              <a:t>kabur</a:t>
            </a:r>
            <a:r>
              <a:rPr lang="en-US" sz="3200" dirty="0"/>
              <a:t> (</a:t>
            </a:r>
            <a:r>
              <a:rPr lang="en-US" sz="3200" b="1" dirty="0" err="1"/>
              <a:t>snowstrom</a:t>
            </a:r>
            <a:r>
              <a:rPr lang="en-US" sz="3200" dirty="0"/>
              <a:t>), </a:t>
            </a:r>
            <a:r>
              <a:rPr lang="en-US" sz="3200" dirty="0" err="1"/>
              <a:t>buta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4000" b="1" dirty="0" err="1" smtClean="0"/>
              <a:t>reflek</a:t>
            </a:r>
            <a:r>
              <a:rPr lang="en-US" sz="4000" b="1" dirty="0"/>
              <a:t> </a:t>
            </a:r>
            <a:r>
              <a:rPr lang="en-US" sz="4000" b="1" dirty="0" smtClean="0"/>
              <a:t>pupil</a:t>
            </a:r>
            <a:r>
              <a:rPr lang="en-US" sz="3200" dirty="0" smtClean="0"/>
              <a:t> </a:t>
            </a:r>
            <a:r>
              <a:rPr lang="en-US" sz="3200" dirty="0" err="1" smtClean="0"/>
              <a:t>negatif</a:t>
            </a:r>
            <a:endParaRPr lang="en-US" sz="3200" dirty="0" smtClean="0">
              <a:effectLst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4000" b="1" dirty="0" err="1">
                <a:solidFill>
                  <a:srgbClr val="FF0000"/>
                </a:solidFill>
              </a:rPr>
              <a:t>Asidosis</a:t>
            </a:r>
            <a:r>
              <a:rPr lang="en-US" sz="3200" b="1" dirty="0"/>
              <a:t> </a:t>
            </a:r>
            <a:r>
              <a:rPr lang="en-US" sz="3200" b="1" dirty="0" err="1" smtClean="0"/>
              <a:t>metabolik</a:t>
            </a:r>
            <a:r>
              <a:rPr lang="en-US" sz="3200" b="1" dirty="0" smtClean="0"/>
              <a:t> </a:t>
            </a:r>
            <a:r>
              <a:rPr lang="en-US" sz="3200" dirty="0" err="1" smtClean="0"/>
              <a:t>berat</a:t>
            </a:r>
            <a:endParaRPr lang="en-US" sz="3200" dirty="0" smtClean="0">
              <a:effectLst/>
            </a:endParaRPr>
          </a:p>
          <a:p>
            <a:r>
              <a:rPr lang="en-US" sz="3600" dirty="0" smtClean="0"/>
              <a:t>GI </a:t>
            </a:r>
            <a:r>
              <a:rPr lang="en-US" sz="3600" dirty="0" err="1"/>
              <a:t>iritasi</a:t>
            </a:r>
            <a:r>
              <a:rPr lang="en-US" sz="3600" dirty="0"/>
              <a:t> : </a:t>
            </a:r>
            <a:r>
              <a:rPr lang="en-US" sz="3600" dirty="0" err="1"/>
              <a:t>mual</a:t>
            </a:r>
            <a:r>
              <a:rPr lang="en-US" sz="3600" dirty="0"/>
              <a:t>, </a:t>
            </a:r>
            <a:r>
              <a:rPr lang="en-US" sz="3600" dirty="0" err="1" smtClean="0"/>
              <a:t>muntah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74079" r="51744" b="11023"/>
          <a:stretch/>
        </p:blipFill>
        <p:spPr bwMode="auto">
          <a:xfrm>
            <a:off x="5374105" y="5973376"/>
            <a:ext cx="3733800" cy="88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06CF-CF7B-4963-8747-DED84D8E3795}" type="datetime1">
              <a:rPr lang="en-US" smtClean="0"/>
              <a:t>7/14/2018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PATOFISIOLOGI </a:t>
            </a:r>
            <a:endParaRPr lang="en-US" sz="4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3" t="27472" r="15872" b="24527"/>
          <a:stretch/>
        </p:blipFill>
        <p:spPr bwMode="auto">
          <a:xfrm>
            <a:off x="838200" y="1752600"/>
            <a:ext cx="7587916" cy="448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8484" y="6419250"/>
            <a:ext cx="3320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Tintinalli</a:t>
            </a:r>
            <a:r>
              <a:rPr lang="en-US" sz="1600" i="1" dirty="0" smtClean="0"/>
              <a:t> Emergency medicine.Ed.7</a:t>
            </a:r>
            <a:endParaRPr lang="en-US" sz="16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8883-1B8A-4850-A0B5-E73DD090BAA5}" type="datetime1">
              <a:rPr lang="en-US" smtClean="0"/>
              <a:t>7/14/2018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95"/>
            <a:ext cx="8229600" cy="1143000"/>
          </a:xfrm>
        </p:spPr>
        <p:txBody>
          <a:bodyPr/>
          <a:lstStyle/>
          <a:p>
            <a:r>
              <a:rPr lang="en-US" b="1" dirty="0" smtClean="0"/>
              <a:t>TATA LAKSANA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10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Supporting </a:t>
            </a:r>
            <a:r>
              <a:rPr lang="en-US" dirty="0" err="1"/>
              <a:t>terapi</a:t>
            </a:r>
            <a:r>
              <a:rPr lang="en-US" dirty="0"/>
              <a:t> (ABC)</a:t>
            </a:r>
            <a:endParaRPr lang="en-US" dirty="0" smtClean="0">
              <a:effectLst/>
            </a:endParaRPr>
          </a:p>
          <a:p>
            <a:r>
              <a:rPr lang="en-US" sz="4500" b="1" dirty="0">
                <a:solidFill>
                  <a:srgbClr val="FF0000"/>
                </a:solidFill>
              </a:rPr>
              <a:t>Natrium </a:t>
            </a:r>
            <a:r>
              <a:rPr lang="en-US" sz="4500" b="1" dirty="0" err="1">
                <a:solidFill>
                  <a:srgbClr val="FF0000"/>
                </a:solidFill>
              </a:rPr>
              <a:t>bikarbonat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asidosis</a:t>
            </a:r>
            <a:r>
              <a:rPr lang="en-US" dirty="0"/>
              <a:t> </a:t>
            </a:r>
            <a:r>
              <a:rPr lang="en-US" dirty="0" err="1" smtClean="0"/>
              <a:t>metabolik</a:t>
            </a:r>
            <a:r>
              <a:rPr lang="en-US" dirty="0" smtClean="0"/>
              <a:t>.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/>
              <a:t>Natrium </a:t>
            </a:r>
            <a:r>
              <a:rPr lang="en-US" dirty="0" err="1"/>
              <a:t>Bikarbonat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Asidosis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pH &lt;7,2 </a:t>
            </a:r>
            <a:r>
              <a:rPr lang="en-US" dirty="0" err="1"/>
              <a:t>atau</a:t>
            </a:r>
            <a:r>
              <a:rPr lang="en-US" dirty="0"/>
              <a:t> HCO3 &lt; 15 </a:t>
            </a:r>
            <a:r>
              <a:rPr lang="en-US" dirty="0" err="1"/>
              <a:t>mmol</a:t>
            </a:r>
            <a:r>
              <a:rPr lang="en-US" dirty="0"/>
              <a:t>/L </a:t>
            </a:r>
            <a:endParaRPr lang="en-US" dirty="0" smtClean="0">
              <a:effectLst/>
            </a:endParaRPr>
          </a:p>
          <a:p>
            <a:pPr lvl="0"/>
            <a:r>
              <a:rPr lang="en-US" sz="4600" b="1" dirty="0" err="1">
                <a:solidFill>
                  <a:srgbClr val="FF0000"/>
                </a:solidFill>
              </a:rPr>
              <a:t>Etanol</a:t>
            </a:r>
            <a:r>
              <a:rPr lang="en-US" sz="4600" b="1" dirty="0">
                <a:solidFill>
                  <a:srgbClr val="FF0000"/>
                </a:solidFill>
              </a:rPr>
              <a:t> :</a:t>
            </a:r>
            <a:r>
              <a:rPr lang="en-US" dirty="0" err="1"/>
              <a:t>Pertahankan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ethanol 100-150 mg/dl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metanol</a:t>
            </a:r>
            <a:r>
              <a:rPr lang="en-US" dirty="0"/>
              <a:t> &lt; 20 mg/dl, pH normal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asimtomatis</a:t>
            </a:r>
            <a:endParaRPr lang="en-US" dirty="0" smtClean="0">
              <a:effectLst/>
            </a:endParaRPr>
          </a:p>
          <a:p>
            <a:pPr lvl="1"/>
            <a:r>
              <a:rPr lang="en-US" dirty="0" err="1" smtClean="0"/>
              <a:t>Etanol</a:t>
            </a:r>
            <a:r>
              <a:rPr lang="en-US" dirty="0" smtClean="0"/>
              <a:t> </a:t>
            </a:r>
            <a:r>
              <a:rPr lang="en-US" dirty="0"/>
              <a:t>50% : 2 cc/kg, </a:t>
            </a:r>
            <a:r>
              <a:rPr lang="en-US" dirty="0" err="1"/>
              <a:t>sljt</a:t>
            </a:r>
            <a:r>
              <a:rPr lang="en-US" dirty="0"/>
              <a:t> 0,2-0,4 cc/kg/jam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etanol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2 jam</a:t>
            </a:r>
            <a:endParaRPr lang="en-US" dirty="0" smtClean="0">
              <a:effectLst/>
            </a:endParaRPr>
          </a:p>
          <a:p>
            <a:pPr lvl="0"/>
            <a:r>
              <a:rPr lang="en-US" sz="4500" b="1" dirty="0" err="1"/>
              <a:t>Fomeprizole</a:t>
            </a:r>
            <a:r>
              <a:rPr lang="en-US" sz="4500" b="1" dirty="0"/>
              <a:t> </a:t>
            </a:r>
            <a:r>
              <a:rPr lang="en-US" dirty="0"/>
              <a:t>IV 15 mg/kg bolus, </a:t>
            </a:r>
            <a:r>
              <a:rPr lang="en-US" dirty="0" err="1"/>
              <a:t>selanjutnya</a:t>
            </a:r>
            <a:r>
              <a:rPr lang="en-US" dirty="0"/>
              <a:t> 10 mg/kg </a:t>
            </a:r>
            <a:r>
              <a:rPr lang="en-US" dirty="0" err="1"/>
              <a:t>tiap</a:t>
            </a:r>
            <a:r>
              <a:rPr lang="en-US" dirty="0"/>
              <a:t> 12 jam (4 </a:t>
            </a:r>
            <a:r>
              <a:rPr lang="en-US" dirty="0" err="1"/>
              <a:t>dosis</a:t>
            </a:r>
            <a:r>
              <a:rPr lang="en-US" dirty="0"/>
              <a:t>), </a:t>
            </a:r>
            <a:r>
              <a:rPr lang="en-US" dirty="0" err="1"/>
              <a:t>selanjutnya</a:t>
            </a:r>
            <a:r>
              <a:rPr lang="en-US" dirty="0"/>
              <a:t> 15 mg/kg </a:t>
            </a:r>
            <a:r>
              <a:rPr lang="en-US" dirty="0" err="1"/>
              <a:t>tiap</a:t>
            </a:r>
            <a:r>
              <a:rPr lang="en-US" dirty="0"/>
              <a:t> 12 jam</a:t>
            </a:r>
            <a:endParaRPr lang="en-US" dirty="0" smtClean="0">
              <a:effectLst/>
            </a:endParaRPr>
          </a:p>
          <a:p>
            <a:pPr lvl="0"/>
            <a:r>
              <a:rPr lang="en-US" dirty="0" err="1" smtClean="0"/>
              <a:t>Suplemen</a:t>
            </a:r>
            <a:r>
              <a:rPr lang="en-US" dirty="0" smtClean="0"/>
              <a:t> </a:t>
            </a:r>
            <a:r>
              <a:rPr lang="en-US" dirty="0" err="1"/>
              <a:t>kofaktor</a:t>
            </a:r>
            <a:endParaRPr lang="en-US" dirty="0" smtClean="0">
              <a:effectLst/>
            </a:endParaRPr>
          </a:p>
          <a:p>
            <a:pPr lvl="1"/>
            <a:r>
              <a:rPr lang="en-US" sz="4000" b="1" dirty="0" err="1" smtClean="0"/>
              <a:t>Folat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atau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leucovorin</a:t>
            </a:r>
            <a:r>
              <a:rPr lang="en-US" sz="4000" b="1" dirty="0" smtClean="0"/>
              <a:t> </a:t>
            </a:r>
            <a:r>
              <a:rPr lang="en-US" dirty="0"/>
              <a:t>: 50 mg IV </a:t>
            </a:r>
            <a:r>
              <a:rPr lang="en-US" dirty="0" err="1"/>
              <a:t>tiap</a:t>
            </a:r>
            <a:r>
              <a:rPr lang="en-US" dirty="0"/>
              <a:t> 6 jam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asidosis</a:t>
            </a:r>
            <a:r>
              <a:rPr lang="en-US" dirty="0"/>
              <a:t> </a:t>
            </a:r>
            <a:r>
              <a:rPr lang="en-US" dirty="0" err="1"/>
              <a:t>tertangani</a:t>
            </a:r>
            <a:endParaRPr lang="en-US" dirty="0" smtClean="0">
              <a:effectLst/>
            </a:endParaRPr>
          </a:p>
          <a:p>
            <a:pPr lvl="0"/>
            <a:r>
              <a:rPr lang="en-US" dirty="0" err="1"/>
              <a:t>Indikasi</a:t>
            </a:r>
            <a:r>
              <a:rPr lang="en-US" dirty="0"/>
              <a:t> </a:t>
            </a:r>
            <a:r>
              <a:rPr lang="en-US" sz="4500" b="1" dirty="0" err="1"/>
              <a:t>Hemodialisa</a:t>
            </a:r>
            <a:r>
              <a:rPr lang="en-US" sz="4500" b="1" dirty="0"/>
              <a:t> </a:t>
            </a:r>
            <a:r>
              <a:rPr lang="en-US" dirty="0"/>
              <a:t>:</a:t>
            </a:r>
            <a:endParaRPr lang="en-US" dirty="0" smtClean="0">
              <a:effectLst/>
            </a:endParaRPr>
          </a:p>
          <a:p>
            <a:pPr lvl="1"/>
            <a:r>
              <a:rPr lang="en-US" dirty="0" err="1"/>
              <a:t>Asidosis</a:t>
            </a:r>
            <a:r>
              <a:rPr lang="en-US" dirty="0"/>
              <a:t> </a:t>
            </a:r>
            <a:r>
              <a:rPr lang="en-US" dirty="0" err="1"/>
              <a:t>metabolik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dikoreksi</a:t>
            </a:r>
            <a:endParaRPr lang="en-US" dirty="0" smtClean="0">
              <a:effectLst/>
            </a:endParaRPr>
          </a:p>
          <a:p>
            <a:pPr lvl="1"/>
            <a:r>
              <a:rPr lang="en-US" dirty="0"/>
              <a:t>Impending renal </a:t>
            </a:r>
            <a:r>
              <a:rPr lang="en-US" dirty="0" smtClean="0"/>
              <a:t>failure</a:t>
            </a:r>
            <a:endParaRPr lang="en-US" dirty="0" smtClean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79E9-0FB8-45AF-A785-855953A0690F}" type="datetime1">
              <a:rPr lang="en-US" smtClean="0"/>
              <a:t>7/14/2018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F58-685B-4338-82C9-9D02EE46479E}" type="datetime1">
              <a:rPr lang="en-US" smtClean="0"/>
              <a:t>7/14/2018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880" y="-228601"/>
            <a:ext cx="10999760" cy="73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F297-8C68-479C-9E97-8C0A3A496862}" type="datetime1">
              <a:rPr lang="en-US" smtClean="0"/>
              <a:t>7/14/2018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F58-685B-4338-82C9-9D02EE46479E}" type="datetime1">
              <a:rPr lang="en-US" smtClean="0"/>
              <a:t>7/14/2018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802" y="4059449"/>
            <a:ext cx="988944" cy="1257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457200"/>
            <a:ext cx="822960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err="1" smtClean="0"/>
              <a:t>Laki-laki</a:t>
            </a:r>
            <a:r>
              <a:rPr lang="en-US" dirty="0" smtClean="0"/>
              <a:t>, </a:t>
            </a:r>
            <a:r>
              <a:rPr lang="en-US" dirty="0"/>
              <a:t>23 </a:t>
            </a:r>
            <a:r>
              <a:rPr lang="en-US" dirty="0" err="1"/>
              <a:t>tahun</a:t>
            </a:r>
            <a:r>
              <a:rPr lang="en-US" dirty="0"/>
              <a:t>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sz="4000" b="1" dirty="0" err="1"/>
              <a:t>tidak</a:t>
            </a:r>
            <a:r>
              <a:rPr lang="en-US" sz="4000" b="1" dirty="0"/>
              <a:t> </a:t>
            </a:r>
            <a:r>
              <a:rPr lang="en-US" sz="4000" b="1" dirty="0" err="1" smtClean="0"/>
              <a:t>sadar</a:t>
            </a:r>
            <a:endParaRPr lang="en-US" sz="40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TTV : </a:t>
            </a:r>
          </a:p>
          <a:p>
            <a:pPr marL="457200" lvl="1" indent="0">
              <a:buNone/>
            </a:pPr>
            <a:r>
              <a:rPr lang="en-US" dirty="0" smtClean="0"/>
              <a:t>GCS: E2V2M4 T: </a:t>
            </a:r>
            <a:r>
              <a:rPr lang="en-US" b="1" dirty="0">
                <a:solidFill>
                  <a:srgbClr val="FF0000"/>
                </a:solidFill>
              </a:rPr>
              <a:t>80/50</a:t>
            </a:r>
            <a:r>
              <a:rPr lang="en-US" dirty="0"/>
              <a:t> </a:t>
            </a:r>
            <a:r>
              <a:rPr lang="en-US" dirty="0" smtClean="0"/>
              <a:t>RR </a:t>
            </a:r>
            <a:r>
              <a:rPr lang="en-US" b="1" dirty="0">
                <a:solidFill>
                  <a:srgbClr val="FF0000"/>
                </a:solidFill>
              </a:rPr>
              <a:t>38</a:t>
            </a:r>
            <a:r>
              <a:rPr lang="en-US" dirty="0"/>
              <a:t> </a:t>
            </a:r>
            <a:r>
              <a:rPr lang="en-US" dirty="0" smtClean="0"/>
              <a:t>Sao2: </a:t>
            </a:r>
            <a:r>
              <a:rPr lang="en-US" b="1" dirty="0">
                <a:solidFill>
                  <a:srgbClr val="FF0000"/>
                </a:solidFill>
              </a:rPr>
              <a:t>90</a:t>
            </a:r>
            <a:r>
              <a:rPr lang="en-US" dirty="0"/>
              <a:t> </a:t>
            </a:r>
            <a:r>
              <a:rPr lang="en-US" dirty="0" smtClean="0"/>
              <a:t>N: </a:t>
            </a:r>
            <a:r>
              <a:rPr lang="en-US" b="1" dirty="0">
                <a:solidFill>
                  <a:srgbClr val="FF0000"/>
                </a:solidFill>
              </a:rPr>
              <a:t>120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Pupil </a:t>
            </a:r>
            <a:r>
              <a:rPr lang="en-US" sz="3600" b="1" dirty="0" err="1" smtClean="0">
                <a:solidFill>
                  <a:srgbClr val="FF0000"/>
                </a:solidFill>
              </a:rPr>
              <a:t>Midriasis</a:t>
            </a:r>
            <a:r>
              <a:rPr lang="en-US" dirty="0" smtClean="0"/>
              <a:t>  </a:t>
            </a:r>
            <a:r>
              <a:rPr lang="en-US" dirty="0"/>
              <a:t>5/5 mm RC </a:t>
            </a:r>
            <a:r>
              <a:rPr lang="en-US" sz="3600" b="1" dirty="0" err="1"/>
              <a:t>negatif</a:t>
            </a:r>
            <a:endParaRPr lang="en-US" sz="3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Riw</a:t>
            </a:r>
            <a:r>
              <a:rPr lang="en-US" dirty="0" smtClean="0"/>
              <a:t> : </a:t>
            </a:r>
            <a:r>
              <a:rPr lang="en-US" dirty="0"/>
              <a:t>2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yll</a:t>
            </a:r>
            <a:r>
              <a:rPr lang="en-US" dirty="0"/>
              <a:t> </a:t>
            </a:r>
            <a:r>
              <a:rPr lang="en-US" dirty="0" err="1"/>
              <a:t>minum</a:t>
            </a:r>
            <a:r>
              <a:rPr lang="en-US" dirty="0"/>
              <a:t> </a:t>
            </a:r>
            <a:r>
              <a:rPr lang="en-US" dirty="0" err="1"/>
              <a:t>alkohol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11442" y="4395712"/>
            <a:ext cx="6172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PENUNJANG DIAGNOSTIK 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593029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Kristen ITC" panose="03050502040202030202" pitchFamily="66" charset="0"/>
              </a:rPr>
              <a:t>KLINIS</a:t>
            </a:r>
            <a:endParaRPr lang="en-US" sz="4000" b="1" dirty="0">
              <a:latin typeface="Kristen ITC" panose="03050502040202030202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8279" y="5008561"/>
            <a:ext cx="2797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06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r="2406" b="11009"/>
          <a:stretch/>
        </p:blipFill>
        <p:spPr>
          <a:xfrm>
            <a:off x="232383" y="-16042"/>
            <a:ext cx="7046722" cy="61030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8D22-D42E-49BC-9180-A2DFC7DAABED}" type="datetime1">
              <a:rPr lang="en-US" smtClean="0"/>
              <a:t>7/14/2018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697E-2E4A-4F2B-888E-FD6E11565FC2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38100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Mampu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mengenali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</a:t>
            </a:r>
            <a:r>
              <a:rPr lang="en-US" sz="3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en-US" sz="3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Keracunan</a:t>
            </a:r>
            <a:r>
              <a:rPr lang="en-US" sz="3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3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29878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 err="1" smtClean="0">
                <a:solidFill>
                  <a:srgbClr val="FF0000"/>
                </a:solidFill>
                <a:latin typeface="Cooper Black" panose="0208090404030B020404" pitchFamily="18" charset="0"/>
                <a:cs typeface="Aharoni" panose="02010803020104030203" pitchFamily="2" charset="-79"/>
              </a:rPr>
              <a:t>Racun</a:t>
            </a:r>
            <a:r>
              <a:rPr lang="en-US" altLang="en-US" sz="5400" b="1" dirty="0" smtClean="0">
                <a:solidFill>
                  <a:srgbClr val="FF0000"/>
                </a:solidFill>
                <a:latin typeface="Cooper Black" panose="0208090404030B020404" pitchFamily="18" charset="0"/>
                <a:cs typeface="Aharoni" panose="02010803020104030203" pitchFamily="2" charset="-79"/>
              </a:rPr>
              <a:t> </a:t>
            </a:r>
            <a:endParaRPr lang="en-US" altLang="en-US" sz="5400" b="1" dirty="0">
              <a:solidFill>
                <a:srgbClr val="FF0000"/>
              </a:solidFill>
              <a:latin typeface="Cooper Black" panose="0208090404030B020404" pitchFamily="18" charset="0"/>
              <a:cs typeface="Aharoni" panose="02010803020104030203" pitchFamily="2" charset="-79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latin typeface="Arial" charset="0"/>
              </a:rPr>
              <a:t>Zat</a:t>
            </a:r>
            <a:r>
              <a:rPr lang="en-US" altLang="en-US" sz="2400" b="1" dirty="0" smtClean="0">
                <a:latin typeface="Arial" charset="0"/>
              </a:rPr>
              <a:t> yang </a:t>
            </a:r>
            <a:r>
              <a:rPr lang="en-US" altLang="en-US" sz="2400" b="1" dirty="0" err="1" smtClean="0">
                <a:latin typeface="Arial" charset="0"/>
              </a:rPr>
              <a:t>ketika</a:t>
            </a:r>
            <a:r>
              <a:rPr lang="en-US" altLang="en-US" sz="2400" b="1" dirty="0" smtClean="0">
                <a:latin typeface="Arial" charset="0"/>
              </a:rPr>
              <a:t> </a:t>
            </a:r>
            <a:r>
              <a:rPr lang="en-US" altLang="en-US" sz="2400" b="1" dirty="0" err="1" smtClean="0">
                <a:latin typeface="Arial" charset="0"/>
              </a:rPr>
              <a:t>tertelan</a:t>
            </a:r>
            <a:r>
              <a:rPr lang="en-US" altLang="en-US" sz="2400" b="1" dirty="0" smtClean="0">
                <a:latin typeface="Arial" charset="0"/>
              </a:rPr>
              <a:t>, </a:t>
            </a:r>
            <a:r>
              <a:rPr lang="en-US" altLang="en-US" sz="2400" b="1" dirty="0" err="1" smtClean="0">
                <a:latin typeface="Arial" charset="0"/>
              </a:rPr>
              <a:t>terhisap</a:t>
            </a:r>
            <a:r>
              <a:rPr lang="en-US" altLang="en-US" sz="2400" b="1" dirty="0" smtClean="0">
                <a:latin typeface="Arial" charset="0"/>
              </a:rPr>
              <a:t>, </a:t>
            </a:r>
            <a:r>
              <a:rPr lang="en-US" altLang="en-US" sz="2400" b="1" dirty="0" err="1" smtClean="0">
                <a:latin typeface="Arial" charset="0"/>
              </a:rPr>
              <a:t>diabsopsi</a:t>
            </a:r>
            <a:r>
              <a:rPr lang="en-US" altLang="en-US" sz="2400" b="1" dirty="0" smtClean="0">
                <a:latin typeface="Arial" charset="0"/>
              </a:rPr>
              <a:t>, </a:t>
            </a:r>
            <a:r>
              <a:rPr lang="en-US" altLang="en-US" sz="2400" b="1" dirty="0" err="1" smtClean="0">
                <a:latin typeface="Arial" charset="0"/>
              </a:rPr>
              <a:t>menempel</a:t>
            </a:r>
            <a:r>
              <a:rPr lang="en-US" altLang="en-US" sz="2400" b="1" dirty="0" smtClean="0">
                <a:latin typeface="Arial" charset="0"/>
              </a:rPr>
              <a:t> </a:t>
            </a:r>
            <a:r>
              <a:rPr lang="en-US" altLang="en-US" sz="2400" b="1" dirty="0" err="1" smtClean="0">
                <a:latin typeface="Arial" charset="0"/>
              </a:rPr>
              <a:t>pada</a:t>
            </a:r>
            <a:r>
              <a:rPr lang="en-US" altLang="en-US" sz="2400" b="1" dirty="0" smtClean="0">
                <a:latin typeface="Arial" charset="0"/>
              </a:rPr>
              <a:t> </a:t>
            </a:r>
            <a:r>
              <a:rPr lang="en-US" altLang="en-US" sz="2400" b="1" dirty="0" err="1" smtClean="0">
                <a:latin typeface="Arial" charset="0"/>
              </a:rPr>
              <a:t>kulit</a:t>
            </a:r>
            <a:r>
              <a:rPr lang="en-US" altLang="en-US" sz="2400" b="1" dirty="0" smtClean="0">
                <a:latin typeface="Arial" charset="0"/>
              </a:rPr>
              <a:t> </a:t>
            </a:r>
            <a:r>
              <a:rPr lang="en-US" altLang="en-US" sz="2400" b="1" dirty="0" err="1" smtClean="0">
                <a:latin typeface="Arial" charset="0"/>
              </a:rPr>
              <a:t>atau</a:t>
            </a:r>
            <a:r>
              <a:rPr lang="en-US" altLang="en-US" sz="2400" b="1" dirty="0" smtClean="0">
                <a:latin typeface="Arial" charset="0"/>
              </a:rPr>
              <a:t> </a:t>
            </a:r>
            <a:r>
              <a:rPr lang="en-US" altLang="en-US" sz="2400" b="1" dirty="0" err="1" smtClean="0">
                <a:latin typeface="Arial" charset="0"/>
              </a:rPr>
              <a:t>dihasilkan</a:t>
            </a:r>
            <a:r>
              <a:rPr lang="en-US" altLang="en-US" sz="2400" b="1" dirty="0" smtClean="0">
                <a:latin typeface="Arial" charset="0"/>
              </a:rPr>
              <a:t> di </a:t>
            </a:r>
            <a:r>
              <a:rPr lang="en-US" altLang="en-US" sz="2400" b="1" dirty="0" err="1" smtClean="0">
                <a:latin typeface="Arial" charset="0"/>
              </a:rPr>
              <a:t>dalam</a:t>
            </a:r>
            <a:r>
              <a:rPr lang="en-US" altLang="en-US" sz="2400" b="1" dirty="0" smtClean="0">
                <a:latin typeface="Arial" charset="0"/>
              </a:rPr>
              <a:t> </a:t>
            </a:r>
            <a:r>
              <a:rPr lang="en-US" altLang="en-US" sz="2400" b="1" dirty="0" err="1" smtClean="0">
                <a:latin typeface="Arial" charset="0"/>
              </a:rPr>
              <a:t>tubuh</a:t>
            </a:r>
            <a:r>
              <a:rPr lang="en-US" altLang="en-US" sz="2400" b="1" dirty="0" smtClean="0">
                <a:latin typeface="Arial" charset="0"/>
              </a:rPr>
              <a:t> </a:t>
            </a:r>
            <a:r>
              <a:rPr lang="en-US" altLang="en-US" sz="2400" b="1" dirty="0" err="1" smtClean="0">
                <a:latin typeface="Arial" charset="0"/>
              </a:rPr>
              <a:t>dalam</a:t>
            </a:r>
            <a:r>
              <a:rPr lang="en-US" altLang="en-US" sz="2400" b="1" dirty="0" smtClean="0">
                <a:latin typeface="Arial" charset="0"/>
              </a:rPr>
              <a:t> </a:t>
            </a:r>
            <a:r>
              <a:rPr lang="en-US" altLang="en-US" sz="2400" b="1" dirty="0" err="1" smtClean="0">
                <a:latin typeface="Arial" charset="0"/>
              </a:rPr>
              <a:t>jumlah</a:t>
            </a:r>
            <a:r>
              <a:rPr lang="en-US" altLang="en-US" sz="2400" b="1" dirty="0" smtClean="0">
                <a:latin typeface="Arial" charset="0"/>
              </a:rPr>
              <a:t> yang </a:t>
            </a:r>
            <a:r>
              <a:rPr lang="en-US" altLang="en-US" sz="2400" b="1" dirty="0" err="1" smtClean="0">
                <a:latin typeface="Arial" charset="0"/>
              </a:rPr>
              <a:t>relatif</a:t>
            </a:r>
            <a:r>
              <a:rPr lang="en-US" altLang="en-US" sz="2400" b="1" dirty="0" smtClean="0">
                <a:latin typeface="Arial" charset="0"/>
              </a:rPr>
              <a:t> </a:t>
            </a:r>
            <a:r>
              <a:rPr lang="en-US" altLang="en-US" sz="2400" b="1" dirty="0" err="1" smtClean="0">
                <a:latin typeface="Arial" charset="0"/>
              </a:rPr>
              <a:t>kecil</a:t>
            </a:r>
            <a:r>
              <a:rPr lang="en-US" altLang="en-US" sz="2400" b="1" dirty="0" smtClean="0">
                <a:latin typeface="Arial" charset="0"/>
              </a:rPr>
              <a:t> </a:t>
            </a:r>
            <a:r>
              <a:rPr lang="en-US" altLang="en-US" sz="2400" b="1" dirty="0" err="1" smtClean="0">
                <a:latin typeface="Arial" charset="0"/>
              </a:rPr>
              <a:t>dapat</a:t>
            </a:r>
            <a:r>
              <a:rPr lang="en-US" altLang="en-US" sz="2400" b="1" dirty="0" smtClean="0">
                <a:latin typeface="Arial" charset="0"/>
              </a:rPr>
              <a:t> </a:t>
            </a:r>
            <a:r>
              <a:rPr lang="en-US" altLang="en-US" sz="2400" b="1" dirty="0" err="1" smtClean="0">
                <a:latin typeface="Arial" charset="0"/>
              </a:rPr>
              <a:t>mengakibatkan</a:t>
            </a:r>
            <a:r>
              <a:rPr lang="en-US" altLang="en-US" sz="2400" b="1" dirty="0" smtClean="0">
                <a:latin typeface="Arial" charset="0"/>
              </a:rPr>
              <a:t> </a:t>
            </a:r>
            <a:r>
              <a:rPr lang="en-US" altLang="en-US" sz="2400" b="1" dirty="0" err="1" smtClean="0">
                <a:latin typeface="Arial" charset="0"/>
              </a:rPr>
              <a:t>cedera</a:t>
            </a:r>
            <a:r>
              <a:rPr lang="en-US" altLang="en-US" sz="2400" b="1" dirty="0" smtClean="0">
                <a:latin typeface="Arial" charset="0"/>
              </a:rPr>
              <a:t> </a:t>
            </a:r>
            <a:r>
              <a:rPr lang="en-US" altLang="en-US" sz="2400" b="1" dirty="0" err="1" smtClean="0">
                <a:latin typeface="Arial" charset="0"/>
              </a:rPr>
              <a:t>tubuh</a:t>
            </a:r>
            <a:r>
              <a:rPr lang="en-US" altLang="en-US" sz="2400" b="1" dirty="0" smtClean="0">
                <a:latin typeface="Arial" charset="0"/>
              </a:rPr>
              <a:t> </a:t>
            </a:r>
            <a:r>
              <a:rPr lang="en-US" altLang="en-US" sz="2400" b="1" dirty="0" err="1" smtClean="0">
                <a:latin typeface="Arial" charset="0"/>
              </a:rPr>
              <a:t>dengan</a:t>
            </a:r>
            <a:r>
              <a:rPr lang="en-US" altLang="en-US" sz="2400" b="1" dirty="0" smtClean="0">
                <a:latin typeface="Arial" charset="0"/>
              </a:rPr>
              <a:t> </a:t>
            </a:r>
            <a:r>
              <a:rPr lang="en-US" altLang="en-US" sz="2400" b="1" dirty="0" err="1" smtClean="0">
                <a:latin typeface="Arial" charset="0"/>
              </a:rPr>
              <a:t>adanya</a:t>
            </a:r>
            <a:r>
              <a:rPr lang="en-US" altLang="en-US" sz="2400" b="1" dirty="0" smtClean="0">
                <a:latin typeface="Arial" charset="0"/>
              </a:rPr>
              <a:t> </a:t>
            </a:r>
            <a:r>
              <a:rPr lang="en-US" altLang="en-US" sz="2400" b="1" dirty="0" err="1" smtClean="0">
                <a:latin typeface="Arial" charset="0"/>
              </a:rPr>
              <a:t>reaksi</a:t>
            </a:r>
            <a:r>
              <a:rPr lang="en-US" altLang="en-US" sz="2400" b="1" dirty="0" smtClean="0">
                <a:latin typeface="Arial" charset="0"/>
              </a:rPr>
              <a:t> </a:t>
            </a:r>
            <a:r>
              <a:rPr lang="en-US" altLang="en-US" sz="2400" b="1" dirty="0" err="1" smtClean="0">
                <a:latin typeface="Arial" charset="0"/>
              </a:rPr>
              <a:t>kimia</a:t>
            </a:r>
            <a:endParaRPr lang="en-US" altLang="en-US" sz="2400" b="1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Arial" charset="0"/>
              </a:rPr>
              <a:t>	</a:t>
            </a:r>
            <a:r>
              <a:rPr lang="en-US" altLang="en-US" sz="2400" b="1" dirty="0" smtClean="0">
                <a:latin typeface="Arial" charset="0"/>
              </a:rPr>
              <a:t>			</a:t>
            </a:r>
            <a:r>
              <a:rPr lang="en-US" altLang="en-US" sz="2400" i="1" dirty="0" smtClean="0">
                <a:latin typeface="Arial" charset="0"/>
              </a:rPr>
              <a:t>- Brunner </a:t>
            </a:r>
            <a:r>
              <a:rPr lang="en-US" altLang="en-US" sz="2400" i="1" dirty="0" err="1" smtClean="0">
                <a:latin typeface="Arial" charset="0"/>
              </a:rPr>
              <a:t>Suddart</a:t>
            </a:r>
            <a:r>
              <a:rPr lang="en-US" altLang="en-US" sz="2400" i="1" dirty="0" smtClean="0">
                <a:latin typeface="Arial" charset="0"/>
              </a:rPr>
              <a:t>, 2001</a:t>
            </a:r>
            <a:endParaRPr lang="en-US" altLang="en-US" sz="2400" i="1" dirty="0">
              <a:latin typeface="Arial" charset="0"/>
            </a:endParaRPr>
          </a:p>
          <a:p>
            <a:endParaRPr lang="en-US" sz="16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04850" y="3581400"/>
            <a:ext cx="8280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Keracunan</a:t>
            </a:r>
            <a:endParaRPr lang="en-US" altLang="en-US" sz="4800" b="1" dirty="0" smtClean="0">
              <a:solidFill>
                <a:srgbClr val="FF0000"/>
              </a:solidFill>
              <a:latin typeface="Cooper Black" panose="0208090404030B0204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Arial" charset="0"/>
              </a:rPr>
              <a:t>	</a:t>
            </a:r>
            <a:r>
              <a:rPr lang="en-US" altLang="en-US" b="1" dirty="0" err="1" smtClean="0">
                <a:latin typeface="Arial" charset="0"/>
              </a:rPr>
              <a:t>Keadaan</a:t>
            </a:r>
            <a:r>
              <a:rPr lang="en-US" altLang="en-US" b="1" dirty="0" smtClean="0">
                <a:latin typeface="Arial" charset="0"/>
              </a:rPr>
              <a:t> yang </a:t>
            </a:r>
            <a:r>
              <a:rPr lang="en-US" altLang="en-US" b="1" dirty="0" err="1" smtClean="0">
                <a:latin typeface="Arial" charset="0"/>
              </a:rPr>
              <a:t>menunjukan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kelainan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multisistem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dengan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keadaan</a:t>
            </a:r>
            <a:r>
              <a:rPr lang="en-US" altLang="en-US" b="1" dirty="0" smtClean="0">
                <a:latin typeface="Arial" charset="0"/>
              </a:rPr>
              <a:t> yang </a:t>
            </a:r>
            <a:r>
              <a:rPr lang="en-US" altLang="en-US" b="1" dirty="0" err="1" smtClean="0">
                <a:latin typeface="Arial" charset="0"/>
              </a:rPr>
              <a:t>tidak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jelas</a:t>
            </a:r>
            <a:endParaRPr lang="en-US" altLang="en-US" sz="2800" b="1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latin typeface="Arial" charset="0"/>
              </a:rPr>
              <a:t>					</a:t>
            </a:r>
            <a:r>
              <a:rPr lang="en-US" altLang="en-US" i="1" dirty="0" smtClean="0">
                <a:latin typeface="Arial" charset="0"/>
              </a:rPr>
              <a:t>- </a:t>
            </a:r>
            <a:r>
              <a:rPr lang="en-US" altLang="en-US" i="1" dirty="0" err="1" smtClean="0">
                <a:latin typeface="Arial" charset="0"/>
              </a:rPr>
              <a:t>Arif</a:t>
            </a:r>
            <a:r>
              <a:rPr lang="en-US" altLang="en-US" i="1" dirty="0" smtClean="0">
                <a:latin typeface="Arial" charset="0"/>
              </a:rPr>
              <a:t> </a:t>
            </a:r>
            <a:r>
              <a:rPr lang="en-US" altLang="en-US" i="1" dirty="0" err="1" smtClean="0">
                <a:latin typeface="Arial" charset="0"/>
              </a:rPr>
              <a:t>Mansjoer</a:t>
            </a:r>
            <a:r>
              <a:rPr lang="en-US" altLang="en-US" i="1" dirty="0" smtClean="0">
                <a:latin typeface="Arial" charset="0"/>
              </a:rPr>
              <a:t>, 1999</a:t>
            </a:r>
            <a:endParaRPr lang="en-US" altLang="en-US" i="1" dirty="0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2000" b="1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 b="1" dirty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0D71-A323-4EAB-8CDC-4FAB132486DF}" type="datetime1">
              <a:rPr lang="en-US" smtClean="0"/>
              <a:t>7/14/2018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27088" y="333375"/>
            <a:ext cx="79216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altLang="en-US" sz="4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Arial" charset="0"/>
              </a:rPr>
              <a:t>Langkah</a:t>
            </a:r>
            <a:r>
              <a:rPr lang="en-US" altLang="en-US" sz="4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3200" b="1" dirty="0" err="1" smtClean="0">
                <a:latin typeface="Arial" charset="0"/>
              </a:rPr>
              <a:t>Penatalaksanaan</a:t>
            </a:r>
            <a:r>
              <a:rPr lang="en-US" altLang="en-US" sz="3200" b="1" dirty="0" smtClean="0">
                <a:latin typeface="Arial" charset="0"/>
              </a:rPr>
              <a:t> </a:t>
            </a:r>
            <a:r>
              <a:rPr lang="en-US" altLang="en-US" sz="3200" b="1" dirty="0" err="1" smtClean="0">
                <a:latin typeface="Arial" charset="0"/>
              </a:rPr>
              <a:t>Intoksikasi</a:t>
            </a:r>
            <a:r>
              <a:rPr lang="en-US" altLang="en-US" sz="3200" b="1" dirty="0" smtClean="0">
                <a:latin typeface="Arial" charset="0"/>
              </a:rPr>
              <a:t> </a:t>
            </a:r>
            <a:endParaRPr lang="en-US" altLang="en-US" sz="3200" b="1" dirty="0">
              <a:latin typeface="Arial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34010" y="1949748"/>
            <a:ext cx="7272338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 dirty="0" err="1">
                <a:latin typeface="Arial" charset="0"/>
              </a:rPr>
              <a:t>Resusitasi</a:t>
            </a:r>
            <a:r>
              <a:rPr lang="en-US" altLang="en-US" sz="2800" b="1" dirty="0">
                <a:latin typeface="Arial" charset="0"/>
              </a:rPr>
              <a:t> </a:t>
            </a:r>
            <a:r>
              <a:rPr lang="en-US" altLang="en-US" sz="2800" dirty="0" err="1">
                <a:latin typeface="Arial" charset="0"/>
              </a:rPr>
              <a:t>dan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 err="1">
                <a:latin typeface="Arial" charset="0"/>
              </a:rPr>
              <a:t>stabilisasi</a:t>
            </a:r>
            <a:r>
              <a:rPr lang="en-US" altLang="en-US" sz="2800" dirty="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 err="1" smtClean="0">
                <a:latin typeface="Arial" charset="0"/>
              </a:rPr>
              <a:t>Evaluasi</a:t>
            </a:r>
            <a:r>
              <a:rPr lang="en-US" altLang="en-US" sz="2800" dirty="0" smtClean="0">
                <a:latin typeface="Arial" charset="0"/>
              </a:rPr>
              <a:t> </a:t>
            </a:r>
            <a:r>
              <a:rPr lang="en-US" altLang="en-US" sz="2800" dirty="0" err="1" smtClean="0">
                <a:latin typeface="Arial" charset="0"/>
              </a:rPr>
              <a:t>klinis</a:t>
            </a:r>
            <a:r>
              <a:rPr lang="en-US" altLang="en-US" sz="2800" dirty="0" smtClean="0">
                <a:latin typeface="Arial" charset="0"/>
              </a:rPr>
              <a:t> </a:t>
            </a:r>
            <a:r>
              <a:rPr lang="en-US" altLang="en-US" sz="2800" dirty="0" err="1" smtClean="0">
                <a:latin typeface="Arial" charset="0"/>
              </a:rPr>
              <a:t>dan</a:t>
            </a:r>
            <a:r>
              <a:rPr lang="en-US" altLang="en-US" sz="2800" dirty="0" smtClean="0">
                <a:latin typeface="Arial" charset="0"/>
              </a:rPr>
              <a:t> diagnosis </a:t>
            </a:r>
            <a:r>
              <a:rPr lang="en-US" altLang="en-US" sz="2800" dirty="0" err="1" smtClean="0">
                <a:latin typeface="Arial" charset="0"/>
              </a:rPr>
              <a:t>definitif</a:t>
            </a:r>
            <a:r>
              <a:rPr lang="en-US" altLang="en-US" sz="2800" dirty="0">
                <a:latin typeface="Arial" charset="0"/>
              </a:rPr>
              <a:t>.</a:t>
            </a:r>
            <a:endParaRPr lang="en-US" altLang="en-US" sz="2800" dirty="0" smtClean="0">
              <a:latin typeface="Arial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 smtClean="0">
                <a:latin typeface="Arial" charset="0"/>
              </a:rPr>
              <a:t>Antidote</a:t>
            </a:r>
            <a:endParaRPr lang="en-US" altLang="en-US" sz="3200" b="1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dirty="0" err="1" smtClean="0">
                <a:latin typeface="Arial" charset="0"/>
              </a:rPr>
              <a:t>Dekontaminasi</a:t>
            </a:r>
            <a:r>
              <a:rPr lang="en-US" altLang="en-US" sz="2800" dirty="0" smtClean="0">
                <a:latin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dirty="0" err="1" smtClean="0">
                <a:latin typeface="Arial" charset="0"/>
              </a:rPr>
              <a:t>Absorbsi</a:t>
            </a:r>
            <a:r>
              <a:rPr lang="en-US" altLang="en-US" sz="2800" dirty="0" smtClean="0">
                <a:latin typeface="Arial" charset="0"/>
              </a:rPr>
              <a:t> </a:t>
            </a:r>
            <a:r>
              <a:rPr lang="en-US" altLang="en-US" sz="2800" dirty="0" err="1" smtClean="0">
                <a:latin typeface="Arial" charset="0"/>
              </a:rPr>
              <a:t>racun</a:t>
            </a:r>
            <a:r>
              <a:rPr lang="en-US" altLang="en-US" sz="2800" dirty="0" smtClean="0">
                <a:latin typeface="Arial" charset="0"/>
              </a:rPr>
              <a:t> </a:t>
            </a:r>
            <a:r>
              <a:rPr lang="en-US" altLang="en-US" sz="2800" dirty="0" err="1" smtClean="0">
                <a:latin typeface="Arial" charset="0"/>
              </a:rPr>
              <a:t>dengan</a:t>
            </a:r>
            <a:r>
              <a:rPr lang="en-US" altLang="en-US" sz="2800" dirty="0" smtClean="0">
                <a:latin typeface="Arial" charset="0"/>
              </a:rPr>
              <a:t> </a:t>
            </a:r>
            <a:r>
              <a:rPr lang="en-US" altLang="en-US" sz="2800" dirty="0" err="1" smtClean="0">
                <a:latin typeface="Arial" charset="0"/>
              </a:rPr>
              <a:t>eleminasi</a:t>
            </a:r>
            <a:r>
              <a:rPr lang="en-US" altLang="en-US" sz="2800" dirty="0" smtClean="0">
                <a:latin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 smtClean="0">
                <a:latin typeface="Arial" charset="0"/>
              </a:rPr>
              <a:t>Coma Cocktail </a:t>
            </a:r>
            <a:r>
              <a:rPr lang="en-US" altLang="en-US" sz="3200" dirty="0" smtClean="0">
                <a:latin typeface="Arial" charset="0"/>
              </a:rPr>
              <a:t>(AMS patient)</a:t>
            </a:r>
            <a:endParaRPr lang="en-US" altLang="en-US" sz="3200" dirty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6356-2E46-4AA6-B7D2-B2672454F79A}" type="datetime1">
              <a:rPr lang="en-US" smtClean="0"/>
              <a:t>7/14/2018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latin typeface="Cooper Black" panose="0208090404030B020404" pitchFamily="18" charset="0"/>
              </a:rPr>
              <a:t>RESUSITASI </a:t>
            </a:r>
            <a:r>
              <a:rPr lang="en-US" altLang="en-US" dirty="0" err="1" smtClean="0">
                <a:latin typeface="Cooper Black" panose="0208090404030B020404" pitchFamily="18" charset="0"/>
              </a:rPr>
              <a:t>dan</a:t>
            </a:r>
            <a:r>
              <a:rPr lang="en-US" altLang="en-US" dirty="0" smtClean="0">
                <a:latin typeface="Cooper Black" panose="0208090404030B020404" pitchFamily="18" charset="0"/>
              </a:rPr>
              <a:t> STABILISASI </a:t>
            </a:r>
            <a:endParaRPr lang="en-US" dirty="0">
              <a:latin typeface="Cooper Black" panose="0208090404030B0204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3532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28436" y="5070994"/>
            <a:ext cx="150096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KUSMAULL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8437" y="5802868"/>
            <a:ext cx="12954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DANGKAL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305A-2845-4400-B323-E335E3EE5C23}" type="datetime1">
              <a:rPr lang="en-US" smtClean="0"/>
              <a:t>7/14/2018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56" y="2954944"/>
            <a:ext cx="1219200" cy="843555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3" t="26202" r="29133" b="28884"/>
          <a:stretch/>
        </p:blipFill>
        <p:spPr bwMode="auto">
          <a:xfrm>
            <a:off x="1092820" y="212651"/>
            <a:ext cx="7672039" cy="632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6693" y="6557671"/>
            <a:ext cx="4665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Goldfrank</a:t>
            </a:r>
            <a:r>
              <a:rPr lang="en-US" sz="1600" i="1" dirty="0" smtClean="0"/>
              <a:t>,’s Manual of </a:t>
            </a:r>
            <a:r>
              <a:rPr lang="en-US" sz="1600" i="1" dirty="0" err="1" smtClean="0"/>
              <a:t>toxicologic</a:t>
            </a:r>
            <a:r>
              <a:rPr lang="en-US" sz="1600" i="1" dirty="0" smtClean="0"/>
              <a:t> emergencies. 2007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2E9C-D6D8-4B79-9401-12147CCA6706}" type="datetime1">
              <a:rPr lang="en-US" smtClean="0"/>
              <a:t>7/14/2018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E80B0-C7C6-46A9-8B54-D07D5C131B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563</Words>
  <Application>Microsoft Office PowerPoint</Application>
  <PresentationFormat>On-screen Show (4:3)</PresentationFormat>
  <Paragraphs>183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INTOKSIK    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RESUSITASI dan STABILISASI </vt:lpstr>
      <vt:lpstr>PowerPoint Presentation</vt:lpstr>
      <vt:lpstr>Evaluasi klinis dan diagnosis definitif</vt:lpstr>
      <vt:lpstr>PowerPoint Presentation</vt:lpstr>
      <vt:lpstr>TOXIDROME </vt:lpstr>
      <vt:lpstr>TOXIDROME </vt:lpstr>
      <vt:lpstr>PowerPoint Presentation</vt:lpstr>
      <vt:lpstr>PowerPoint Presentation</vt:lpstr>
      <vt:lpstr>SYMPATHOMIMETIC TOXIDROME</vt:lpstr>
      <vt:lpstr>PowerPoint Presentation</vt:lpstr>
      <vt:lpstr>PowerPoint Presentation</vt:lpstr>
      <vt:lpstr>PowerPoint Presentation</vt:lpstr>
      <vt:lpstr>PowerPoint Presentation</vt:lpstr>
      <vt:lpstr>DECONTAMINATION</vt:lpstr>
      <vt:lpstr>PowerPoint Presentation</vt:lpstr>
      <vt:lpstr>COMA COCKTAIL DON’T (panic)</vt:lpstr>
      <vt:lpstr>PowerPoint Presentation</vt:lpstr>
      <vt:lpstr>PowerPoint Presentation</vt:lpstr>
      <vt:lpstr>MET    NOL INTOKSIKASI</vt:lpstr>
      <vt:lpstr>PEMERIKSAAN FISIK</vt:lpstr>
      <vt:lpstr>PATOFISIOLOGI </vt:lpstr>
      <vt:lpstr>TATA LAKSANA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</dc:creator>
  <cp:lastModifiedBy>Andri</cp:lastModifiedBy>
  <cp:revision>61</cp:revision>
  <dcterms:created xsi:type="dcterms:W3CDTF">2018-06-25T00:57:01Z</dcterms:created>
  <dcterms:modified xsi:type="dcterms:W3CDTF">2018-07-14T00:47:56Z</dcterms:modified>
</cp:coreProperties>
</file>