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43"/>
  </p:notesMasterIdLst>
  <p:sldIdLst>
    <p:sldId id="273" r:id="rId2"/>
    <p:sldId id="272" r:id="rId3"/>
    <p:sldId id="257" r:id="rId4"/>
    <p:sldId id="313" r:id="rId5"/>
    <p:sldId id="311" r:id="rId6"/>
    <p:sldId id="276" r:id="rId7"/>
    <p:sldId id="277" r:id="rId8"/>
    <p:sldId id="283" r:id="rId9"/>
    <p:sldId id="284" r:id="rId10"/>
    <p:sldId id="285" r:id="rId11"/>
    <p:sldId id="261" r:id="rId12"/>
    <p:sldId id="302" r:id="rId13"/>
    <p:sldId id="280" r:id="rId14"/>
    <p:sldId id="278" r:id="rId15"/>
    <p:sldId id="274" r:id="rId16"/>
    <p:sldId id="275" r:id="rId17"/>
    <p:sldId id="281" r:id="rId18"/>
    <p:sldId id="314" r:id="rId19"/>
    <p:sldId id="287" r:id="rId20"/>
    <p:sldId id="308" r:id="rId21"/>
    <p:sldId id="263" r:id="rId22"/>
    <p:sldId id="303" r:id="rId23"/>
    <p:sldId id="306" r:id="rId24"/>
    <p:sldId id="309" r:id="rId25"/>
    <p:sldId id="305" r:id="rId26"/>
    <p:sldId id="310" r:id="rId27"/>
    <p:sldId id="315" r:id="rId28"/>
    <p:sldId id="288" r:id="rId29"/>
    <p:sldId id="289" r:id="rId30"/>
    <p:sldId id="264" r:id="rId31"/>
    <p:sldId id="291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268" r:id="rId41"/>
    <p:sldId id="26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8A9CA-0DB5-4448-8C9F-D2B1FFBE7AF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AC52CF-53BB-4732-BBC2-978B3C40B3C4}">
      <dgm:prSet phldrT="[Text]"/>
      <dgm:spPr/>
      <dgm:t>
        <a:bodyPr/>
        <a:lstStyle/>
        <a:p>
          <a:r>
            <a:rPr lang="en-US" b="1" dirty="0" smtClean="0"/>
            <a:t>RINOSINUSITIS</a:t>
          </a:r>
          <a:endParaRPr lang="en-US" b="1" dirty="0"/>
        </a:p>
      </dgm:t>
    </dgm:pt>
    <dgm:pt modelId="{743BA9C5-87A8-4E3C-8E4E-0901FDF1386A}" type="parTrans" cxnId="{B11C6459-C9F2-46C7-B2B7-9084B30A6EBC}">
      <dgm:prSet/>
      <dgm:spPr/>
      <dgm:t>
        <a:bodyPr/>
        <a:lstStyle/>
        <a:p>
          <a:endParaRPr lang="en-US"/>
        </a:p>
      </dgm:t>
    </dgm:pt>
    <dgm:pt modelId="{CFBE6AC1-9A44-4B3D-9CF2-1E33F17DC954}" type="sibTrans" cxnId="{B11C6459-C9F2-46C7-B2B7-9084B30A6EBC}">
      <dgm:prSet/>
      <dgm:spPr/>
      <dgm:t>
        <a:bodyPr/>
        <a:lstStyle/>
        <a:p>
          <a:endParaRPr lang="en-US"/>
        </a:p>
      </dgm:t>
    </dgm:pt>
    <dgm:pt modelId="{B1BE4558-95AD-4552-BB3D-1943E0C4E66C}">
      <dgm:prSet phldrT="[Text]"/>
      <dgm:spPr/>
      <dgm:t>
        <a:bodyPr/>
        <a:lstStyle/>
        <a:p>
          <a:r>
            <a:rPr lang="en-US" b="1" dirty="0" smtClean="0"/>
            <a:t>KRONIK</a:t>
          </a:r>
          <a:r>
            <a:rPr lang="en-US" dirty="0" smtClean="0"/>
            <a:t> &gt; 12 MINGGU</a:t>
          </a:r>
          <a:endParaRPr lang="en-US" dirty="0"/>
        </a:p>
      </dgm:t>
    </dgm:pt>
    <dgm:pt modelId="{5C2D564C-C65B-41A2-B4E1-A91E4E2C7617}" type="parTrans" cxnId="{D088A5BC-F73C-48EB-9612-DE8AB8FAD792}">
      <dgm:prSet/>
      <dgm:spPr/>
      <dgm:t>
        <a:bodyPr/>
        <a:lstStyle/>
        <a:p>
          <a:endParaRPr lang="en-US"/>
        </a:p>
      </dgm:t>
    </dgm:pt>
    <dgm:pt modelId="{6BCAF690-AE22-4B88-BBD2-6754512710D8}" type="sibTrans" cxnId="{D088A5BC-F73C-48EB-9612-DE8AB8FAD792}">
      <dgm:prSet/>
      <dgm:spPr/>
      <dgm:t>
        <a:bodyPr/>
        <a:lstStyle/>
        <a:p>
          <a:endParaRPr lang="en-US"/>
        </a:p>
      </dgm:t>
    </dgm:pt>
    <dgm:pt modelId="{4DAE4F96-0929-4DD3-8927-B40DEC896259}">
      <dgm:prSet phldrT="[Text]"/>
      <dgm:spPr/>
      <dgm:t>
        <a:bodyPr/>
        <a:lstStyle/>
        <a:p>
          <a:r>
            <a:rPr lang="en-US" dirty="0" smtClean="0"/>
            <a:t>DISERTAI POLIP</a:t>
          </a:r>
          <a:endParaRPr lang="en-US" dirty="0"/>
        </a:p>
      </dgm:t>
    </dgm:pt>
    <dgm:pt modelId="{9F134B64-AE3B-4B06-B3DE-3ED2A9D1367D}" type="parTrans" cxnId="{C6F6B06A-B916-47F1-8CDD-36423702D72E}">
      <dgm:prSet/>
      <dgm:spPr/>
      <dgm:t>
        <a:bodyPr/>
        <a:lstStyle/>
        <a:p>
          <a:endParaRPr lang="en-US"/>
        </a:p>
      </dgm:t>
    </dgm:pt>
    <dgm:pt modelId="{74EE5B1C-220E-444C-9CDB-0B69D30B3AF7}" type="sibTrans" cxnId="{C6F6B06A-B916-47F1-8CDD-36423702D72E}">
      <dgm:prSet/>
      <dgm:spPr/>
      <dgm:t>
        <a:bodyPr/>
        <a:lstStyle/>
        <a:p>
          <a:endParaRPr lang="en-US"/>
        </a:p>
      </dgm:t>
    </dgm:pt>
    <dgm:pt modelId="{F1D2B302-3BB6-449A-9F7D-976426F72FD4}">
      <dgm:prSet phldrT="[Text]"/>
      <dgm:spPr/>
      <dgm:t>
        <a:bodyPr/>
        <a:lstStyle/>
        <a:p>
          <a:r>
            <a:rPr lang="en-US" dirty="0" smtClean="0"/>
            <a:t>TANPA POLIP</a:t>
          </a:r>
          <a:endParaRPr lang="en-US" dirty="0"/>
        </a:p>
      </dgm:t>
    </dgm:pt>
    <dgm:pt modelId="{87FCBE9A-E935-46CA-A1C6-7209EB02DB3B}" type="parTrans" cxnId="{42353AC5-56B9-410D-B00C-2A466908087C}">
      <dgm:prSet/>
      <dgm:spPr/>
      <dgm:t>
        <a:bodyPr/>
        <a:lstStyle/>
        <a:p>
          <a:endParaRPr lang="en-US"/>
        </a:p>
      </dgm:t>
    </dgm:pt>
    <dgm:pt modelId="{9761B441-EEA4-43BB-AB62-6869F04FB3F9}" type="sibTrans" cxnId="{42353AC5-56B9-410D-B00C-2A466908087C}">
      <dgm:prSet/>
      <dgm:spPr/>
      <dgm:t>
        <a:bodyPr/>
        <a:lstStyle/>
        <a:p>
          <a:endParaRPr lang="en-US"/>
        </a:p>
      </dgm:t>
    </dgm:pt>
    <dgm:pt modelId="{74B5C4B2-277A-4521-BB80-199C2EAB2F34}">
      <dgm:prSet phldrT="[Text]"/>
      <dgm:spPr/>
      <dgm:t>
        <a:bodyPr/>
        <a:lstStyle/>
        <a:p>
          <a:r>
            <a:rPr lang="en-US" b="1" dirty="0" smtClean="0"/>
            <a:t>AKUT</a:t>
          </a:r>
          <a:r>
            <a:rPr lang="en-US" dirty="0" smtClean="0"/>
            <a:t>  &lt; 12 MINGGU</a:t>
          </a:r>
          <a:endParaRPr lang="en-US" dirty="0"/>
        </a:p>
      </dgm:t>
    </dgm:pt>
    <dgm:pt modelId="{C7704E1E-210E-44B6-8F86-3DCA2A5D93FE}" type="parTrans" cxnId="{F677C144-2BB0-4A2A-A45E-011381348F33}">
      <dgm:prSet/>
      <dgm:spPr/>
      <dgm:t>
        <a:bodyPr/>
        <a:lstStyle/>
        <a:p>
          <a:endParaRPr lang="en-US"/>
        </a:p>
      </dgm:t>
    </dgm:pt>
    <dgm:pt modelId="{2E49BB7A-4025-4B15-8AA0-5B000D148BA8}" type="sibTrans" cxnId="{F677C144-2BB0-4A2A-A45E-011381348F33}">
      <dgm:prSet/>
      <dgm:spPr/>
      <dgm:t>
        <a:bodyPr/>
        <a:lstStyle/>
        <a:p>
          <a:endParaRPr lang="en-US"/>
        </a:p>
      </dgm:t>
    </dgm:pt>
    <dgm:pt modelId="{0A361E40-3C15-45F5-8EF7-85C46E24FAB0}" type="pres">
      <dgm:prSet presAssocID="{CCE8A9CA-0DB5-4448-8C9F-D2B1FFBE7AF4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D4E052-D67F-444F-8005-237996A2992E}" type="pres">
      <dgm:prSet presAssocID="{ABAC52CF-53BB-4732-BBC2-978B3C40B3C4}" presName="hierRoot1" presStyleCnt="0"/>
      <dgm:spPr/>
    </dgm:pt>
    <dgm:pt modelId="{B3EE8C72-543C-4CFB-90CB-CFD49963744D}" type="pres">
      <dgm:prSet presAssocID="{ABAC52CF-53BB-4732-BBC2-978B3C40B3C4}" presName="composite" presStyleCnt="0"/>
      <dgm:spPr/>
    </dgm:pt>
    <dgm:pt modelId="{ADD07AB9-96D5-406D-95AC-AC301129383D}" type="pres">
      <dgm:prSet presAssocID="{ABAC52CF-53BB-4732-BBC2-978B3C40B3C4}" presName="background" presStyleLbl="node0" presStyleIdx="0" presStyleCnt="1"/>
      <dgm:spPr/>
    </dgm:pt>
    <dgm:pt modelId="{D3E1C218-A347-4CD9-BEAF-52FC48A115E9}" type="pres">
      <dgm:prSet presAssocID="{ABAC52CF-53BB-4732-BBC2-978B3C40B3C4}" presName="text" presStyleLbl="fgAcc0" presStyleIdx="0" presStyleCnt="1" custScaleX="3081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C43EB-F356-4CFE-A923-97D826CB194D}" type="pres">
      <dgm:prSet presAssocID="{ABAC52CF-53BB-4732-BBC2-978B3C40B3C4}" presName="hierChild2" presStyleCnt="0"/>
      <dgm:spPr/>
    </dgm:pt>
    <dgm:pt modelId="{0444FB0D-C3A8-4C5C-BD40-50EB80CCFEBD}" type="pres">
      <dgm:prSet presAssocID="{5C2D564C-C65B-41A2-B4E1-A91E4E2C761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1463E31-5553-40CA-B009-174338F1ADDB}" type="pres">
      <dgm:prSet presAssocID="{B1BE4558-95AD-4552-BB3D-1943E0C4E66C}" presName="hierRoot2" presStyleCnt="0"/>
      <dgm:spPr/>
    </dgm:pt>
    <dgm:pt modelId="{A893F2DB-EEBE-4EFE-8548-8FE762C04ED5}" type="pres">
      <dgm:prSet presAssocID="{B1BE4558-95AD-4552-BB3D-1943E0C4E66C}" presName="composite2" presStyleCnt="0"/>
      <dgm:spPr/>
    </dgm:pt>
    <dgm:pt modelId="{14A4B942-41B2-4226-9D4C-87D92376D931}" type="pres">
      <dgm:prSet presAssocID="{B1BE4558-95AD-4552-BB3D-1943E0C4E66C}" presName="background2" presStyleLbl="node2" presStyleIdx="0" presStyleCnt="2"/>
      <dgm:spPr/>
    </dgm:pt>
    <dgm:pt modelId="{C6EED9B5-B9E9-4C2F-A5CD-9109A04215A5}" type="pres">
      <dgm:prSet presAssocID="{B1BE4558-95AD-4552-BB3D-1943E0C4E66C}" presName="text2" presStyleLbl="fgAcc2" presStyleIdx="0" presStyleCnt="2" custScaleX="255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CB8A67-D390-41B8-8121-3091E95CCE1C}" type="pres">
      <dgm:prSet presAssocID="{B1BE4558-95AD-4552-BB3D-1943E0C4E66C}" presName="hierChild3" presStyleCnt="0"/>
      <dgm:spPr/>
    </dgm:pt>
    <dgm:pt modelId="{58CC2F7F-3176-42F0-A7C1-E5796500B303}" type="pres">
      <dgm:prSet presAssocID="{9F134B64-AE3B-4B06-B3DE-3ED2A9D1367D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9D54122-46BE-41A6-987C-3D860A17F064}" type="pres">
      <dgm:prSet presAssocID="{4DAE4F96-0929-4DD3-8927-B40DEC896259}" presName="hierRoot3" presStyleCnt="0"/>
      <dgm:spPr/>
    </dgm:pt>
    <dgm:pt modelId="{768EBCF7-B57C-4C0C-9894-B2D2E44B1621}" type="pres">
      <dgm:prSet presAssocID="{4DAE4F96-0929-4DD3-8927-B40DEC896259}" presName="composite3" presStyleCnt="0"/>
      <dgm:spPr/>
    </dgm:pt>
    <dgm:pt modelId="{4F8FCDA0-59FF-4A8C-A668-4F093F3B323A}" type="pres">
      <dgm:prSet presAssocID="{4DAE4F96-0929-4DD3-8927-B40DEC896259}" presName="background3" presStyleLbl="node3" presStyleIdx="0" presStyleCnt="2"/>
      <dgm:spPr/>
    </dgm:pt>
    <dgm:pt modelId="{052FDFC9-EBDE-4DC3-8A0A-E730B87BDE49}" type="pres">
      <dgm:prSet presAssocID="{4DAE4F96-0929-4DD3-8927-B40DEC896259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37B03-1F0D-46C8-9480-D9BDC9A3DB5B}" type="pres">
      <dgm:prSet presAssocID="{4DAE4F96-0929-4DD3-8927-B40DEC896259}" presName="hierChild4" presStyleCnt="0"/>
      <dgm:spPr/>
    </dgm:pt>
    <dgm:pt modelId="{CC2074B7-3D8A-4FE0-A6CA-9EFDEB01F264}" type="pres">
      <dgm:prSet presAssocID="{87FCBE9A-E935-46CA-A1C6-7209EB02DB3B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99071BC-44BC-4441-9D96-C99C1E0E582B}" type="pres">
      <dgm:prSet presAssocID="{F1D2B302-3BB6-449A-9F7D-976426F72FD4}" presName="hierRoot3" presStyleCnt="0"/>
      <dgm:spPr/>
    </dgm:pt>
    <dgm:pt modelId="{8242861F-D7B1-4535-B960-F44EC72FA484}" type="pres">
      <dgm:prSet presAssocID="{F1D2B302-3BB6-449A-9F7D-976426F72FD4}" presName="composite3" presStyleCnt="0"/>
      <dgm:spPr/>
    </dgm:pt>
    <dgm:pt modelId="{278063D3-2E13-46C8-B424-7214D293849A}" type="pres">
      <dgm:prSet presAssocID="{F1D2B302-3BB6-449A-9F7D-976426F72FD4}" presName="background3" presStyleLbl="node3" presStyleIdx="1" presStyleCnt="2"/>
      <dgm:spPr/>
    </dgm:pt>
    <dgm:pt modelId="{FCEA61A7-22A6-4A92-9081-D5833D93F7D4}" type="pres">
      <dgm:prSet presAssocID="{F1D2B302-3BB6-449A-9F7D-976426F72FD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3F6572-2951-41DE-8AC2-A2874644AF74}" type="pres">
      <dgm:prSet presAssocID="{F1D2B302-3BB6-449A-9F7D-976426F72FD4}" presName="hierChild4" presStyleCnt="0"/>
      <dgm:spPr/>
    </dgm:pt>
    <dgm:pt modelId="{4AD07A46-7970-4FC9-B312-5AB81EF34C34}" type="pres">
      <dgm:prSet presAssocID="{C7704E1E-210E-44B6-8F86-3DCA2A5D93F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D8BABF3-D1E8-43C8-A733-7D06B9AC87E7}" type="pres">
      <dgm:prSet presAssocID="{74B5C4B2-277A-4521-BB80-199C2EAB2F34}" presName="hierRoot2" presStyleCnt="0"/>
      <dgm:spPr/>
    </dgm:pt>
    <dgm:pt modelId="{DB411C69-5E7F-4468-9EE4-7D3D5562134A}" type="pres">
      <dgm:prSet presAssocID="{74B5C4B2-277A-4521-BB80-199C2EAB2F34}" presName="composite2" presStyleCnt="0"/>
      <dgm:spPr/>
    </dgm:pt>
    <dgm:pt modelId="{FD9C228A-E431-4374-B614-4EF68A1E4572}" type="pres">
      <dgm:prSet presAssocID="{74B5C4B2-277A-4521-BB80-199C2EAB2F34}" presName="background2" presStyleLbl="node2" presStyleIdx="1" presStyleCnt="2"/>
      <dgm:spPr/>
    </dgm:pt>
    <dgm:pt modelId="{F24E1E4F-BD7F-48FF-BDF5-DCCE37CC22FC}" type="pres">
      <dgm:prSet presAssocID="{74B5C4B2-277A-4521-BB80-199C2EAB2F34}" presName="text2" presStyleLbl="fgAcc2" presStyleIdx="1" presStyleCnt="2" custScaleX="2494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3B575C-328F-4055-B2AD-342A118C2D1E}" type="pres">
      <dgm:prSet presAssocID="{74B5C4B2-277A-4521-BB80-199C2EAB2F34}" presName="hierChild3" presStyleCnt="0"/>
      <dgm:spPr/>
    </dgm:pt>
  </dgm:ptLst>
  <dgm:cxnLst>
    <dgm:cxn modelId="{B11C6459-C9F2-46C7-B2B7-9084B30A6EBC}" srcId="{CCE8A9CA-0DB5-4448-8C9F-D2B1FFBE7AF4}" destId="{ABAC52CF-53BB-4732-BBC2-978B3C40B3C4}" srcOrd="0" destOrd="0" parTransId="{743BA9C5-87A8-4E3C-8E4E-0901FDF1386A}" sibTransId="{CFBE6AC1-9A44-4B3D-9CF2-1E33F17DC954}"/>
    <dgm:cxn modelId="{77776CB7-AC94-4C00-9C95-BCDCE0B6AEF0}" type="presOf" srcId="{CCE8A9CA-0DB5-4448-8C9F-D2B1FFBE7AF4}" destId="{0A361E40-3C15-45F5-8EF7-85C46E24FAB0}" srcOrd="0" destOrd="0" presId="urn:microsoft.com/office/officeart/2005/8/layout/hierarchy1"/>
    <dgm:cxn modelId="{D3080554-A59E-47B0-840A-6062A8A40E48}" type="presOf" srcId="{F1D2B302-3BB6-449A-9F7D-976426F72FD4}" destId="{FCEA61A7-22A6-4A92-9081-D5833D93F7D4}" srcOrd="0" destOrd="0" presId="urn:microsoft.com/office/officeart/2005/8/layout/hierarchy1"/>
    <dgm:cxn modelId="{BEDBAB60-5193-4811-8ED5-189DAFE04A3D}" type="presOf" srcId="{74B5C4B2-277A-4521-BB80-199C2EAB2F34}" destId="{F24E1E4F-BD7F-48FF-BDF5-DCCE37CC22FC}" srcOrd="0" destOrd="0" presId="urn:microsoft.com/office/officeart/2005/8/layout/hierarchy1"/>
    <dgm:cxn modelId="{C6F6B06A-B916-47F1-8CDD-36423702D72E}" srcId="{B1BE4558-95AD-4552-BB3D-1943E0C4E66C}" destId="{4DAE4F96-0929-4DD3-8927-B40DEC896259}" srcOrd="0" destOrd="0" parTransId="{9F134B64-AE3B-4B06-B3DE-3ED2A9D1367D}" sibTransId="{74EE5B1C-220E-444C-9CDB-0B69D30B3AF7}"/>
    <dgm:cxn modelId="{523C178B-1380-45A9-B208-BCADF6021496}" type="presOf" srcId="{87FCBE9A-E935-46CA-A1C6-7209EB02DB3B}" destId="{CC2074B7-3D8A-4FE0-A6CA-9EFDEB01F264}" srcOrd="0" destOrd="0" presId="urn:microsoft.com/office/officeart/2005/8/layout/hierarchy1"/>
    <dgm:cxn modelId="{42353AC5-56B9-410D-B00C-2A466908087C}" srcId="{B1BE4558-95AD-4552-BB3D-1943E0C4E66C}" destId="{F1D2B302-3BB6-449A-9F7D-976426F72FD4}" srcOrd="1" destOrd="0" parTransId="{87FCBE9A-E935-46CA-A1C6-7209EB02DB3B}" sibTransId="{9761B441-EEA4-43BB-AB62-6869F04FB3F9}"/>
    <dgm:cxn modelId="{5B28A53D-D142-45F0-B30F-066B4FA292CF}" type="presOf" srcId="{9F134B64-AE3B-4B06-B3DE-3ED2A9D1367D}" destId="{58CC2F7F-3176-42F0-A7C1-E5796500B303}" srcOrd="0" destOrd="0" presId="urn:microsoft.com/office/officeart/2005/8/layout/hierarchy1"/>
    <dgm:cxn modelId="{A9D3461D-3E7D-4BC9-B28E-E49259264F23}" type="presOf" srcId="{ABAC52CF-53BB-4732-BBC2-978B3C40B3C4}" destId="{D3E1C218-A347-4CD9-BEAF-52FC48A115E9}" srcOrd="0" destOrd="0" presId="urn:microsoft.com/office/officeart/2005/8/layout/hierarchy1"/>
    <dgm:cxn modelId="{FA66409B-7BA3-422E-B9F7-2DFBE51EAFED}" type="presOf" srcId="{C7704E1E-210E-44B6-8F86-3DCA2A5D93FE}" destId="{4AD07A46-7970-4FC9-B312-5AB81EF34C34}" srcOrd="0" destOrd="0" presId="urn:microsoft.com/office/officeart/2005/8/layout/hierarchy1"/>
    <dgm:cxn modelId="{3D1DDB6B-FBFD-4686-A20E-F8C3E1E029ED}" type="presOf" srcId="{B1BE4558-95AD-4552-BB3D-1943E0C4E66C}" destId="{C6EED9B5-B9E9-4C2F-A5CD-9109A04215A5}" srcOrd="0" destOrd="0" presId="urn:microsoft.com/office/officeart/2005/8/layout/hierarchy1"/>
    <dgm:cxn modelId="{D088A5BC-F73C-48EB-9612-DE8AB8FAD792}" srcId="{ABAC52CF-53BB-4732-BBC2-978B3C40B3C4}" destId="{B1BE4558-95AD-4552-BB3D-1943E0C4E66C}" srcOrd="0" destOrd="0" parTransId="{5C2D564C-C65B-41A2-B4E1-A91E4E2C7617}" sibTransId="{6BCAF690-AE22-4B88-BBD2-6754512710D8}"/>
    <dgm:cxn modelId="{717B0699-AFCD-43CB-AD1B-20D62C452D8C}" type="presOf" srcId="{4DAE4F96-0929-4DD3-8927-B40DEC896259}" destId="{052FDFC9-EBDE-4DC3-8A0A-E730B87BDE49}" srcOrd="0" destOrd="0" presId="urn:microsoft.com/office/officeart/2005/8/layout/hierarchy1"/>
    <dgm:cxn modelId="{2129D783-E144-4A3B-8DA1-06F93CAC5B93}" type="presOf" srcId="{5C2D564C-C65B-41A2-B4E1-A91E4E2C7617}" destId="{0444FB0D-C3A8-4C5C-BD40-50EB80CCFEBD}" srcOrd="0" destOrd="0" presId="urn:microsoft.com/office/officeart/2005/8/layout/hierarchy1"/>
    <dgm:cxn modelId="{F677C144-2BB0-4A2A-A45E-011381348F33}" srcId="{ABAC52CF-53BB-4732-BBC2-978B3C40B3C4}" destId="{74B5C4B2-277A-4521-BB80-199C2EAB2F34}" srcOrd="1" destOrd="0" parTransId="{C7704E1E-210E-44B6-8F86-3DCA2A5D93FE}" sibTransId="{2E49BB7A-4025-4B15-8AA0-5B000D148BA8}"/>
    <dgm:cxn modelId="{78CB7BE7-0FD6-4D67-8A20-C4137803A1CA}" type="presParOf" srcId="{0A361E40-3C15-45F5-8EF7-85C46E24FAB0}" destId="{C4D4E052-D67F-444F-8005-237996A2992E}" srcOrd="0" destOrd="0" presId="urn:microsoft.com/office/officeart/2005/8/layout/hierarchy1"/>
    <dgm:cxn modelId="{4328ADD6-244D-4479-B17E-1CCE2E9AD2C8}" type="presParOf" srcId="{C4D4E052-D67F-444F-8005-237996A2992E}" destId="{B3EE8C72-543C-4CFB-90CB-CFD49963744D}" srcOrd="0" destOrd="0" presId="urn:microsoft.com/office/officeart/2005/8/layout/hierarchy1"/>
    <dgm:cxn modelId="{F74D4407-4B5B-479A-87BC-E5856B0FD421}" type="presParOf" srcId="{B3EE8C72-543C-4CFB-90CB-CFD49963744D}" destId="{ADD07AB9-96D5-406D-95AC-AC301129383D}" srcOrd="0" destOrd="0" presId="urn:microsoft.com/office/officeart/2005/8/layout/hierarchy1"/>
    <dgm:cxn modelId="{5458E7D8-6FBD-491D-A189-4E3B978E4D8B}" type="presParOf" srcId="{B3EE8C72-543C-4CFB-90CB-CFD49963744D}" destId="{D3E1C218-A347-4CD9-BEAF-52FC48A115E9}" srcOrd="1" destOrd="0" presId="urn:microsoft.com/office/officeart/2005/8/layout/hierarchy1"/>
    <dgm:cxn modelId="{F84A4B18-7CE9-4C51-99BD-84C37E018BED}" type="presParOf" srcId="{C4D4E052-D67F-444F-8005-237996A2992E}" destId="{6E8C43EB-F356-4CFE-A923-97D826CB194D}" srcOrd="1" destOrd="0" presId="urn:microsoft.com/office/officeart/2005/8/layout/hierarchy1"/>
    <dgm:cxn modelId="{C13AB58C-7FC1-4710-A5AF-7069FFB4E9B5}" type="presParOf" srcId="{6E8C43EB-F356-4CFE-A923-97D826CB194D}" destId="{0444FB0D-C3A8-4C5C-BD40-50EB80CCFEBD}" srcOrd="0" destOrd="0" presId="urn:microsoft.com/office/officeart/2005/8/layout/hierarchy1"/>
    <dgm:cxn modelId="{9776B09A-094D-442F-BDF7-CB4E4567E958}" type="presParOf" srcId="{6E8C43EB-F356-4CFE-A923-97D826CB194D}" destId="{E1463E31-5553-40CA-B009-174338F1ADDB}" srcOrd="1" destOrd="0" presId="urn:microsoft.com/office/officeart/2005/8/layout/hierarchy1"/>
    <dgm:cxn modelId="{730ECEBA-1E1A-4585-B343-9DC972C9AB48}" type="presParOf" srcId="{E1463E31-5553-40CA-B009-174338F1ADDB}" destId="{A893F2DB-EEBE-4EFE-8548-8FE762C04ED5}" srcOrd="0" destOrd="0" presId="urn:microsoft.com/office/officeart/2005/8/layout/hierarchy1"/>
    <dgm:cxn modelId="{4D1BB419-64BB-446F-848D-713EE6B06705}" type="presParOf" srcId="{A893F2DB-EEBE-4EFE-8548-8FE762C04ED5}" destId="{14A4B942-41B2-4226-9D4C-87D92376D931}" srcOrd="0" destOrd="0" presId="urn:microsoft.com/office/officeart/2005/8/layout/hierarchy1"/>
    <dgm:cxn modelId="{D1D174C4-4BBE-4AAE-8291-4CE005CFC5BC}" type="presParOf" srcId="{A893F2DB-EEBE-4EFE-8548-8FE762C04ED5}" destId="{C6EED9B5-B9E9-4C2F-A5CD-9109A04215A5}" srcOrd="1" destOrd="0" presId="urn:microsoft.com/office/officeart/2005/8/layout/hierarchy1"/>
    <dgm:cxn modelId="{9AB53390-F4B0-437C-83C0-233F593ECEFB}" type="presParOf" srcId="{E1463E31-5553-40CA-B009-174338F1ADDB}" destId="{8FCB8A67-D390-41B8-8121-3091E95CCE1C}" srcOrd="1" destOrd="0" presId="urn:microsoft.com/office/officeart/2005/8/layout/hierarchy1"/>
    <dgm:cxn modelId="{B5DB8D37-4140-4A23-BD36-FA466435BD1C}" type="presParOf" srcId="{8FCB8A67-D390-41B8-8121-3091E95CCE1C}" destId="{58CC2F7F-3176-42F0-A7C1-E5796500B303}" srcOrd="0" destOrd="0" presId="urn:microsoft.com/office/officeart/2005/8/layout/hierarchy1"/>
    <dgm:cxn modelId="{F17C6FE2-5AD1-4F44-AAAD-5914127AC252}" type="presParOf" srcId="{8FCB8A67-D390-41B8-8121-3091E95CCE1C}" destId="{C9D54122-46BE-41A6-987C-3D860A17F064}" srcOrd="1" destOrd="0" presId="urn:microsoft.com/office/officeart/2005/8/layout/hierarchy1"/>
    <dgm:cxn modelId="{3A366555-FCC2-43C4-9F1A-172CE5BB8578}" type="presParOf" srcId="{C9D54122-46BE-41A6-987C-3D860A17F064}" destId="{768EBCF7-B57C-4C0C-9894-B2D2E44B1621}" srcOrd="0" destOrd="0" presId="urn:microsoft.com/office/officeart/2005/8/layout/hierarchy1"/>
    <dgm:cxn modelId="{6965DE53-6A9D-420C-A972-44F083ECAFCC}" type="presParOf" srcId="{768EBCF7-B57C-4C0C-9894-B2D2E44B1621}" destId="{4F8FCDA0-59FF-4A8C-A668-4F093F3B323A}" srcOrd="0" destOrd="0" presId="urn:microsoft.com/office/officeart/2005/8/layout/hierarchy1"/>
    <dgm:cxn modelId="{59CA9D84-1683-49C8-BED7-2E4FDDF35594}" type="presParOf" srcId="{768EBCF7-B57C-4C0C-9894-B2D2E44B1621}" destId="{052FDFC9-EBDE-4DC3-8A0A-E730B87BDE49}" srcOrd="1" destOrd="0" presId="urn:microsoft.com/office/officeart/2005/8/layout/hierarchy1"/>
    <dgm:cxn modelId="{CA91A491-5BEF-40DD-834D-70E6CC8440B8}" type="presParOf" srcId="{C9D54122-46BE-41A6-987C-3D860A17F064}" destId="{77937B03-1F0D-46C8-9480-D9BDC9A3DB5B}" srcOrd="1" destOrd="0" presId="urn:microsoft.com/office/officeart/2005/8/layout/hierarchy1"/>
    <dgm:cxn modelId="{A9494352-C5B7-4C87-B732-758367BFA5C1}" type="presParOf" srcId="{8FCB8A67-D390-41B8-8121-3091E95CCE1C}" destId="{CC2074B7-3D8A-4FE0-A6CA-9EFDEB01F264}" srcOrd="2" destOrd="0" presId="urn:microsoft.com/office/officeart/2005/8/layout/hierarchy1"/>
    <dgm:cxn modelId="{B652C62E-64D9-409C-8637-EE7301DCB9BD}" type="presParOf" srcId="{8FCB8A67-D390-41B8-8121-3091E95CCE1C}" destId="{399071BC-44BC-4441-9D96-C99C1E0E582B}" srcOrd="3" destOrd="0" presId="urn:microsoft.com/office/officeart/2005/8/layout/hierarchy1"/>
    <dgm:cxn modelId="{64CBDC3C-2436-4667-9321-2AA5B30D1F51}" type="presParOf" srcId="{399071BC-44BC-4441-9D96-C99C1E0E582B}" destId="{8242861F-D7B1-4535-B960-F44EC72FA484}" srcOrd="0" destOrd="0" presId="urn:microsoft.com/office/officeart/2005/8/layout/hierarchy1"/>
    <dgm:cxn modelId="{E6BCF596-921A-49E4-9D40-AC256A71335A}" type="presParOf" srcId="{8242861F-D7B1-4535-B960-F44EC72FA484}" destId="{278063D3-2E13-46C8-B424-7214D293849A}" srcOrd="0" destOrd="0" presId="urn:microsoft.com/office/officeart/2005/8/layout/hierarchy1"/>
    <dgm:cxn modelId="{5A13155E-C23B-43B2-B107-5AD72229C37B}" type="presParOf" srcId="{8242861F-D7B1-4535-B960-F44EC72FA484}" destId="{FCEA61A7-22A6-4A92-9081-D5833D93F7D4}" srcOrd="1" destOrd="0" presId="urn:microsoft.com/office/officeart/2005/8/layout/hierarchy1"/>
    <dgm:cxn modelId="{C3C85490-CC63-4A92-96BD-AA2B68D4B982}" type="presParOf" srcId="{399071BC-44BC-4441-9D96-C99C1E0E582B}" destId="{453F6572-2951-41DE-8AC2-A2874644AF74}" srcOrd="1" destOrd="0" presId="urn:microsoft.com/office/officeart/2005/8/layout/hierarchy1"/>
    <dgm:cxn modelId="{2DCB232D-D58F-4E14-A4B1-FAFE024E99A9}" type="presParOf" srcId="{6E8C43EB-F356-4CFE-A923-97D826CB194D}" destId="{4AD07A46-7970-4FC9-B312-5AB81EF34C34}" srcOrd="2" destOrd="0" presId="urn:microsoft.com/office/officeart/2005/8/layout/hierarchy1"/>
    <dgm:cxn modelId="{E6B05FE4-65FB-4ED7-9653-5DBEDBF46ED8}" type="presParOf" srcId="{6E8C43EB-F356-4CFE-A923-97D826CB194D}" destId="{FD8BABF3-D1E8-43C8-A733-7D06B9AC87E7}" srcOrd="3" destOrd="0" presId="urn:microsoft.com/office/officeart/2005/8/layout/hierarchy1"/>
    <dgm:cxn modelId="{8EAE26CD-3C0B-45B4-B895-F73368FC07C8}" type="presParOf" srcId="{FD8BABF3-D1E8-43C8-A733-7D06B9AC87E7}" destId="{DB411C69-5E7F-4468-9EE4-7D3D5562134A}" srcOrd="0" destOrd="0" presId="urn:microsoft.com/office/officeart/2005/8/layout/hierarchy1"/>
    <dgm:cxn modelId="{51097746-BB0D-404A-9211-51AF6A93FA14}" type="presParOf" srcId="{DB411C69-5E7F-4468-9EE4-7D3D5562134A}" destId="{FD9C228A-E431-4374-B614-4EF68A1E4572}" srcOrd="0" destOrd="0" presId="urn:microsoft.com/office/officeart/2005/8/layout/hierarchy1"/>
    <dgm:cxn modelId="{AE2D66B7-EDC8-4EFA-84F3-3A5A600E7890}" type="presParOf" srcId="{DB411C69-5E7F-4468-9EE4-7D3D5562134A}" destId="{F24E1E4F-BD7F-48FF-BDF5-DCCE37CC22FC}" srcOrd="1" destOrd="0" presId="urn:microsoft.com/office/officeart/2005/8/layout/hierarchy1"/>
    <dgm:cxn modelId="{8C9017A7-C5E4-4CAE-91B7-EC78BB49F499}" type="presParOf" srcId="{FD8BABF3-D1E8-43C8-A733-7D06B9AC87E7}" destId="{BE3B575C-328F-4055-B2AD-342A118C2D1E}" srcOrd="1" destOrd="0" presId="urn:microsoft.com/office/officeart/2005/8/layout/hierarchy1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59820-7411-498F-AA99-A85099D711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7C1E1-DDA1-4228-BA5D-5503C41E8988}">
      <dgm:prSet phldrT="[Text]"/>
      <dgm:spPr/>
      <dgm:t>
        <a:bodyPr/>
        <a:lstStyle/>
        <a:p>
          <a:r>
            <a:rPr lang="en-US" dirty="0" smtClean="0"/>
            <a:t>ANAMNESIS</a:t>
          </a:r>
          <a:endParaRPr lang="en-US" dirty="0"/>
        </a:p>
      </dgm:t>
    </dgm:pt>
    <dgm:pt modelId="{FA0E6C0F-C378-477C-9A58-581FF5378CF0}" type="parTrans" cxnId="{9F755342-B0FC-4ACF-AEC5-37B1739DDED9}">
      <dgm:prSet/>
      <dgm:spPr/>
      <dgm:t>
        <a:bodyPr/>
        <a:lstStyle/>
        <a:p>
          <a:endParaRPr lang="en-US"/>
        </a:p>
      </dgm:t>
    </dgm:pt>
    <dgm:pt modelId="{1A9B76AD-3F44-4171-88CF-0269D3AB2F0C}" type="sibTrans" cxnId="{9F755342-B0FC-4ACF-AEC5-37B1739DDED9}">
      <dgm:prSet/>
      <dgm:spPr/>
      <dgm:t>
        <a:bodyPr/>
        <a:lstStyle/>
        <a:p>
          <a:endParaRPr lang="en-US"/>
        </a:p>
      </dgm:t>
    </dgm:pt>
    <dgm:pt modelId="{BCE62437-44B0-460C-81F7-EE64A3389892}">
      <dgm:prSet phldrT="[Text]"/>
      <dgm:spPr/>
      <dgm:t>
        <a:bodyPr/>
        <a:lstStyle/>
        <a:p>
          <a:r>
            <a:rPr lang="en-US" dirty="0" smtClean="0"/>
            <a:t>PEMERIKSAAN FISIK</a:t>
          </a:r>
          <a:endParaRPr lang="en-US" dirty="0"/>
        </a:p>
      </dgm:t>
    </dgm:pt>
    <dgm:pt modelId="{58FC8A8E-1964-406E-8DE9-408FABD53202}" type="parTrans" cxnId="{EB6C5A93-439E-445C-AB54-FF6A72D59403}">
      <dgm:prSet/>
      <dgm:spPr/>
      <dgm:t>
        <a:bodyPr/>
        <a:lstStyle/>
        <a:p>
          <a:endParaRPr lang="en-US"/>
        </a:p>
      </dgm:t>
    </dgm:pt>
    <dgm:pt modelId="{942822DE-8BC2-4C73-B29D-5D4AB5F561E6}" type="sibTrans" cxnId="{EB6C5A93-439E-445C-AB54-FF6A72D59403}">
      <dgm:prSet/>
      <dgm:spPr/>
      <dgm:t>
        <a:bodyPr/>
        <a:lstStyle/>
        <a:p>
          <a:endParaRPr lang="en-US"/>
        </a:p>
      </dgm:t>
    </dgm:pt>
    <dgm:pt modelId="{BCB9511F-07BB-4716-83CE-3778C9E7A9A9}">
      <dgm:prSet phldrT="[Text]"/>
      <dgm:spPr/>
      <dgm:t>
        <a:bodyPr/>
        <a:lstStyle/>
        <a:p>
          <a:r>
            <a:rPr lang="en-US" dirty="0" smtClean="0"/>
            <a:t>PEMERIKSAAN PENUNJANG</a:t>
          </a:r>
          <a:endParaRPr lang="en-US" dirty="0"/>
        </a:p>
      </dgm:t>
    </dgm:pt>
    <dgm:pt modelId="{1FBBC5B3-DA66-4DA2-A0A8-7B1EC413BC24}" type="parTrans" cxnId="{76CD9D2A-DD95-4A3B-B8A1-130530DB88FB}">
      <dgm:prSet/>
      <dgm:spPr/>
      <dgm:t>
        <a:bodyPr/>
        <a:lstStyle/>
        <a:p>
          <a:endParaRPr lang="en-US"/>
        </a:p>
      </dgm:t>
    </dgm:pt>
    <dgm:pt modelId="{5A3CF46B-FEB0-4251-9615-F0B71F4E5100}" type="sibTrans" cxnId="{76CD9D2A-DD95-4A3B-B8A1-130530DB88FB}">
      <dgm:prSet/>
      <dgm:spPr/>
      <dgm:t>
        <a:bodyPr/>
        <a:lstStyle/>
        <a:p>
          <a:endParaRPr lang="en-US"/>
        </a:p>
      </dgm:t>
    </dgm:pt>
    <dgm:pt modelId="{5ED1B4DE-CA40-4C01-B2F8-424723B6584E}" type="pres">
      <dgm:prSet presAssocID="{E3659820-7411-498F-AA99-A85099D711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76F1D9-D96C-464E-AB52-C96B9B5FFAFC}" type="pres">
      <dgm:prSet presAssocID="{42B7C1E1-DDA1-4228-BA5D-5503C41E8988}" presName="parentLin" presStyleCnt="0"/>
      <dgm:spPr/>
    </dgm:pt>
    <dgm:pt modelId="{12D05E28-F276-4E48-A133-F90696FAF2D2}" type="pres">
      <dgm:prSet presAssocID="{42B7C1E1-DDA1-4228-BA5D-5503C41E898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D079935-83D5-4E63-A941-F6E2448290E2}" type="pres">
      <dgm:prSet presAssocID="{42B7C1E1-DDA1-4228-BA5D-5503C41E89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8987B-ECCA-47B2-A845-A7EAE4E74745}" type="pres">
      <dgm:prSet presAssocID="{42B7C1E1-DDA1-4228-BA5D-5503C41E8988}" presName="negativeSpace" presStyleCnt="0"/>
      <dgm:spPr/>
    </dgm:pt>
    <dgm:pt modelId="{78CCFAA7-15FA-4DD7-B125-FF01D37B955A}" type="pres">
      <dgm:prSet presAssocID="{42B7C1E1-DDA1-4228-BA5D-5503C41E8988}" presName="childText" presStyleLbl="conFgAcc1" presStyleIdx="0" presStyleCnt="3">
        <dgm:presLayoutVars>
          <dgm:bulletEnabled val="1"/>
        </dgm:presLayoutVars>
      </dgm:prSet>
      <dgm:spPr/>
    </dgm:pt>
    <dgm:pt modelId="{A4375307-BB6C-4D02-BAAD-BD1D5FA1957D}" type="pres">
      <dgm:prSet presAssocID="{1A9B76AD-3F44-4171-88CF-0269D3AB2F0C}" presName="spaceBetweenRectangles" presStyleCnt="0"/>
      <dgm:spPr/>
    </dgm:pt>
    <dgm:pt modelId="{A4BF933A-9CBE-4899-9F4C-37B6D7E7C2AE}" type="pres">
      <dgm:prSet presAssocID="{BCE62437-44B0-460C-81F7-EE64A3389892}" presName="parentLin" presStyleCnt="0"/>
      <dgm:spPr/>
    </dgm:pt>
    <dgm:pt modelId="{F361ED68-D43A-42A5-B459-DDB18004ED36}" type="pres">
      <dgm:prSet presAssocID="{BCE62437-44B0-460C-81F7-EE64A338989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CB00EA-08AE-46EA-B68E-4ACABC469B27}" type="pres">
      <dgm:prSet presAssocID="{BCE62437-44B0-460C-81F7-EE64A33898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4933D-ECFE-484C-88DE-0E7098B96F78}" type="pres">
      <dgm:prSet presAssocID="{BCE62437-44B0-460C-81F7-EE64A3389892}" presName="negativeSpace" presStyleCnt="0"/>
      <dgm:spPr/>
    </dgm:pt>
    <dgm:pt modelId="{456420D7-46B4-4E54-A81D-F5DD69B53DDB}" type="pres">
      <dgm:prSet presAssocID="{BCE62437-44B0-460C-81F7-EE64A3389892}" presName="childText" presStyleLbl="conFgAcc1" presStyleIdx="1" presStyleCnt="3">
        <dgm:presLayoutVars>
          <dgm:bulletEnabled val="1"/>
        </dgm:presLayoutVars>
      </dgm:prSet>
      <dgm:spPr/>
    </dgm:pt>
    <dgm:pt modelId="{49F47274-00FD-40CF-8F59-73AA8D87FB7D}" type="pres">
      <dgm:prSet presAssocID="{942822DE-8BC2-4C73-B29D-5D4AB5F561E6}" presName="spaceBetweenRectangles" presStyleCnt="0"/>
      <dgm:spPr/>
    </dgm:pt>
    <dgm:pt modelId="{0317F55A-E288-408F-8C57-0C0CEABDDA6C}" type="pres">
      <dgm:prSet presAssocID="{BCB9511F-07BB-4716-83CE-3778C9E7A9A9}" presName="parentLin" presStyleCnt="0"/>
      <dgm:spPr/>
    </dgm:pt>
    <dgm:pt modelId="{4CA3FADB-E256-4A04-A1DB-EBD1FA2625F3}" type="pres">
      <dgm:prSet presAssocID="{BCB9511F-07BB-4716-83CE-3778C9E7A9A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00AD9EC-75D9-4BC0-9A24-BED0B7C5F91E}" type="pres">
      <dgm:prSet presAssocID="{BCB9511F-07BB-4716-83CE-3778C9E7A9A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75720-C605-4B36-B6B6-EB466DC6B09F}" type="pres">
      <dgm:prSet presAssocID="{BCB9511F-07BB-4716-83CE-3778C9E7A9A9}" presName="negativeSpace" presStyleCnt="0"/>
      <dgm:spPr/>
    </dgm:pt>
    <dgm:pt modelId="{6506F7C5-2701-4E60-81DA-FBC7E04D7DF1}" type="pres">
      <dgm:prSet presAssocID="{BCB9511F-07BB-4716-83CE-3778C9E7A9A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BFF7A54-EF06-42CD-96CF-6E678CD526B5}" type="presOf" srcId="{42B7C1E1-DDA1-4228-BA5D-5503C41E8988}" destId="{12D05E28-F276-4E48-A133-F90696FAF2D2}" srcOrd="0" destOrd="0" presId="urn:microsoft.com/office/officeart/2005/8/layout/list1"/>
    <dgm:cxn modelId="{9FAC4072-61B5-4909-8F86-FEDFE5D4C7DA}" type="presOf" srcId="{BCB9511F-07BB-4716-83CE-3778C9E7A9A9}" destId="{4CA3FADB-E256-4A04-A1DB-EBD1FA2625F3}" srcOrd="0" destOrd="0" presId="urn:microsoft.com/office/officeart/2005/8/layout/list1"/>
    <dgm:cxn modelId="{7E957592-EF20-47C7-9ACC-4B45744BF238}" type="presOf" srcId="{BCB9511F-07BB-4716-83CE-3778C9E7A9A9}" destId="{A00AD9EC-75D9-4BC0-9A24-BED0B7C5F91E}" srcOrd="1" destOrd="0" presId="urn:microsoft.com/office/officeart/2005/8/layout/list1"/>
    <dgm:cxn modelId="{EFF5DCE3-9E2B-42EE-9295-E81C3FF35DB9}" type="presOf" srcId="{BCE62437-44B0-460C-81F7-EE64A3389892}" destId="{F361ED68-D43A-42A5-B459-DDB18004ED36}" srcOrd="0" destOrd="0" presId="urn:microsoft.com/office/officeart/2005/8/layout/list1"/>
    <dgm:cxn modelId="{EB6C5A93-439E-445C-AB54-FF6A72D59403}" srcId="{E3659820-7411-498F-AA99-A85099D711DD}" destId="{BCE62437-44B0-460C-81F7-EE64A3389892}" srcOrd="1" destOrd="0" parTransId="{58FC8A8E-1964-406E-8DE9-408FABD53202}" sibTransId="{942822DE-8BC2-4C73-B29D-5D4AB5F561E6}"/>
    <dgm:cxn modelId="{3B841B9B-47E6-40FD-80C8-C3A1B6A08530}" type="presOf" srcId="{BCE62437-44B0-460C-81F7-EE64A3389892}" destId="{20CB00EA-08AE-46EA-B68E-4ACABC469B27}" srcOrd="1" destOrd="0" presId="urn:microsoft.com/office/officeart/2005/8/layout/list1"/>
    <dgm:cxn modelId="{76CD9D2A-DD95-4A3B-B8A1-130530DB88FB}" srcId="{E3659820-7411-498F-AA99-A85099D711DD}" destId="{BCB9511F-07BB-4716-83CE-3778C9E7A9A9}" srcOrd="2" destOrd="0" parTransId="{1FBBC5B3-DA66-4DA2-A0A8-7B1EC413BC24}" sibTransId="{5A3CF46B-FEB0-4251-9615-F0B71F4E5100}"/>
    <dgm:cxn modelId="{57A44602-E0AA-41E2-8BB4-3CDFF0FB7399}" type="presOf" srcId="{42B7C1E1-DDA1-4228-BA5D-5503C41E8988}" destId="{9D079935-83D5-4E63-A941-F6E2448290E2}" srcOrd="1" destOrd="0" presId="urn:microsoft.com/office/officeart/2005/8/layout/list1"/>
    <dgm:cxn modelId="{9F755342-B0FC-4ACF-AEC5-37B1739DDED9}" srcId="{E3659820-7411-498F-AA99-A85099D711DD}" destId="{42B7C1E1-DDA1-4228-BA5D-5503C41E8988}" srcOrd="0" destOrd="0" parTransId="{FA0E6C0F-C378-477C-9A58-581FF5378CF0}" sibTransId="{1A9B76AD-3F44-4171-88CF-0269D3AB2F0C}"/>
    <dgm:cxn modelId="{56CA58B8-C3BB-4399-96E0-8CAB9C1C2B44}" type="presOf" srcId="{E3659820-7411-498F-AA99-A85099D711DD}" destId="{5ED1B4DE-CA40-4C01-B2F8-424723B6584E}" srcOrd="0" destOrd="0" presId="urn:microsoft.com/office/officeart/2005/8/layout/list1"/>
    <dgm:cxn modelId="{AA124155-485B-41D0-8DB8-CB9C554610DA}" type="presParOf" srcId="{5ED1B4DE-CA40-4C01-B2F8-424723B6584E}" destId="{2B76F1D9-D96C-464E-AB52-C96B9B5FFAFC}" srcOrd="0" destOrd="0" presId="urn:microsoft.com/office/officeart/2005/8/layout/list1"/>
    <dgm:cxn modelId="{F05024D5-C02E-4785-B316-85D7690BC8AF}" type="presParOf" srcId="{2B76F1D9-D96C-464E-AB52-C96B9B5FFAFC}" destId="{12D05E28-F276-4E48-A133-F90696FAF2D2}" srcOrd="0" destOrd="0" presId="urn:microsoft.com/office/officeart/2005/8/layout/list1"/>
    <dgm:cxn modelId="{8DEEFD9D-3526-4859-991C-39712708B971}" type="presParOf" srcId="{2B76F1D9-D96C-464E-AB52-C96B9B5FFAFC}" destId="{9D079935-83D5-4E63-A941-F6E2448290E2}" srcOrd="1" destOrd="0" presId="urn:microsoft.com/office/officeart/2005/8/layout/list1"/>
    <dgm:cxn modelId="{6505FF70-C8A3-4A3F-97F5-CB4CFC91D388}" type="presParOf" srcId="{5ED1B4DE-CA40-4C01-B2F8-424723B6584E}" destId="{0B18987B-ECCA-47B2-A845-A7EAE4E74745}" srcOrd="1" destOrd="0" presId="urn:microsoft.com/office/officeart/2005/8/layout/list1"/>
    <dgm:cxn modelId="{9E960F1A-368C-4625-9A61-EDB41D2D6326}" type="presParOf" srcId="{5ED1B4DE-CA40-4C01-B2F8-424723B6584E}" destId="{78CCFAA7-15FA-4DD7-B125-FF01D37B955A}" srcOrd="2" destOrd="0" presId="urn:microsoft.com/office/officeart/2005/8/layout/list1"/>
    <dgm:cxn modelId="{9F1368B3-4342-4C2C-8BC5-7B125CC18FC1}" type="presParOf" srcId="{5ED1B4DE-CA40-4C01-B2F8-424723B6584E}" destId="{A4375307-BB6C-4D02-BAAD-BD1D5FA1957D}" srcOrd="3" destOrd="0" presId="urn:microsoft.com/office/officeart/2005/8/layout/list1"/>
    <dgm:cxn modelId="{1ED2A6A2-4989-47E6-8641-3D8777656907}" type="presParOf" srcId="{5ED1B4DE-CA40-4C01-B2F8-424723B6584E}" destId="{A4BF933A-9CBE-4899-9F4C-37B6D7E7C2AE}" srcOrd="4" destOrd="0" presId="urn:microsoft.com/office/officeart/2005/8/layout/list1"/>
    <dgm:cxn modelId="{AC912511-1821-4C27-BF0A-02AEEA69264F}" type="presParOf" srcId="{A4BF933A-9CBE-4899-9F4C-37B6D7E7C2AE}" destId="{F361ED68-D43A-42A5-B459-DDB18004ED36}" srcOrd="0" destOrd="0" presId="urn:microsoft.com/office/officeart/2005/8/layout/list1"/>
    <dgm:cxn modelId="{6E4B4108-2BB7-4751-A0FD-CC10FCC094E0}" type="presParOf" srcId="{A4BF933A-9CBE-4899-9F4C-37B6D7E7C2AE}" destId="{20CB00EA-08AE-46EA-B68E-4ACABC469B27}" srcOrd="1" destOrd="0" presId="urn:microsoft.com/office/officeart/2005/8/layout/list1"/>
    <dgm:cxn modelId="{5F16D079-8F6F-472E-ACEB-FE67A851F8F7}" type="presParOf" srcId="{5ED1B4DE-CA40-4C01-B2F8-424723B6584E}" destId="{EDC4933D-ECFE-484C-88DE-0E7098B96F78}" srcOrd="5" destOrd="0" presId="urn:microsoft.com/office/officeart/2005/8/layout/list1"/>
    <dgm:cxn modelId="{C15974C9-DF59-49DC-A228-DDD72DFDA6DB}" type="presParOf" srcId="{5ED1B4DE-CA40-4C01-B2F8-424723B6584E}" destId="{456420D7-46B4-4E54-A81D-F5DD69B53DDB}" srcOrd="6" destOrd="0" presId="urn:microsoft.com/office/officeart/2005/8/layout/list1"/>
    <dgm:cxn modelId="{4BFE7668-FF06-4F39-A45F-1E98437A4ED7}" type="presParOf" srcId="{5ED1B4DE-CA40-4C01-B2F8-424723B6584E}" destId="{49F47274-00FD-40CF-8F59-73AA8D87FB7D}" srcOrd="7" destOrd="0" presId="urn:microsoft.com/office/officeart/2005/8/layout/list1"/>
    <dgm:cxn modelId="{1C19A48D-F55E-4F3C-9E11-DB1E5B54ECE5}" type="presParOf" srcId="{5ED1B4DE-CA40-4C01-B2F8-424723B6584E}" destId="{0317F55A-E288-408F-8C57-0C0CEABDDA6C}" srcOrd="8" destOrd="0" presId="urn:microsoft.com/office/officeart/2005/8/layout/list1"/>
    <dgm:cxn modelId="{24F3D34D-E542-4ABB-A2F6-77E15F8DF786}" type="presParOf" srcId="{0317F55A-E288-408F-8C57-0C0CEABDDA6C}" destId="{4CA3FADB-E256-4A04-A1DB-EBD1FA2625F3}" srcOrd="0" destOrd="0" presId="urn:microsoft.com/office/officeart/2005/8/layout/list1"/>
    <dgm:cxn modelId="{84E2C6A2-6CED-4EED-B09C-638B7D5CB70A}" type="presParOf" srcId="{0317F55A-E288-408F-8C57-0C0CEABDDA6C}" destId="{A00AD9EC-75D9-4BC0-9A24-BED0B7C5F91E}" srcOrd="1" destOrd="0" presId="urn:microsoft.com/office/officeart/2005/8/layout/list1"/>
    <dgm:cxn modelId="{50CA2612-CF0D-4B0E-AB44-4DE663CAA515}" type="presParOf" srcId="{5ED1B4DE-CA40-4C01-B2F8-424723B6584E}" destId="{97375720-C605-4B36-B6B6-EB466DC6B09F}" srcOrd="9" destOrd="0" presId="urn:microsoft.com/office/officeart/2005/8/layout/list1"/>
    <dgm:cxn modelId="{21A11A33-C0AE-478D-A1B6-18B86A42DF9D}" type="presParOf" srcId="{5ED1B4DE-CA40-4C01-B2F8-424723B6584E}" destId="{6506F7C5-2701-4E60-81DA-FBC7E04D7D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96FD0-05C5-4B7F-A120-CB32E1E078B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44B650-EB3B-4079-A668-45D181B053AE}">
      <dgm:prSet phldrT="[Text]" custT="1"/>
      <dgm:spPr/>
      <dgm:t>
        <a:bodyPr/>
        <a:lstStyle/>
        <a:p>
          <a:r>
            <a:rPr lang="en-US" sz="2400" b="1" dirty="0" smtClean="0"/>
            <a:t>HIDUNG TERSUMBAT</a:t>
          </a:r>
          <a:endParaRPr lang="en-US" sz="2400" b="1" dirty="0"/>
        </a:p>
      </dgm:t>
    </dgm:pt>
    <dgm:pt modelId="{C2B75410-2858-438A-BF8E-92B985E566E9}" type="parTrans" cxnId="{1D787D5B-254E-4446-B0F1-7A2D082C3401}">
      <dgm:prSet/>
      <dgm:spPr/>
      <dgm:t>
        <a:bodyPr/>
        <a:lstStyle/>
        <a:p>
          <a:endParaRPr lang="en-US"/>
        </a:p>
      </dgm:t>
    </dgm:pt>
    <dgm:pt modelId="{AE74E14D-596E-4D41-BBD5-9702EBE6D1BF}" type="sibTrans" cxnId="{1D787D5B-254E-4446-B0F1-7A2D082C3401}">
      <dgm:prSet/>
      <dgm:spPr/>
      <dgm:t>
        <a:bodyPr/>
        <a:lstStyle/>
        <a:p>
          <a:endParaRPr lang="en-US"/>
        </a:p>
      </dgm:t>
    </dgm:pt>
    <dgm:pt modelId="{D74FEEC7-D29E-47B6-9D5B-946F57690F73}">
      <dgm:prSet phldrT="[Text]" custT="1"/>
      <dgm:spPr/>
      <dgm:t>
        <a:bodyPr/>
        <a:lstStyle/>
        <a:p>
          <a:r>
            <a:rPr lang="en-US" sz="2400" b="1" dirty="0" smtClean="0"/>
            <a:t>MELER/PILEK</a:t>
          </a:r>
          <a:endParaRPr lang="en-US" sz="2400" b="1" dirty="0"/>
        </a:p>
      </dgm:t>
    </dgm:pt>
    <dgm:pt modelId="{ECEBA7BA-70BC-42B6-86BA-DF0BCA385177}" type="parTrans" cxnId="{323ECF34-9318-4C2A-B1A9-3D259E659811}">
      <dgm:prSet/>
      <dgm:spPr/>
      <dgm:t>
        <a:bodyPr/>
        <a:lstStyle/>
        <a:p>
          <a:endParaRPr lang="en-US"/>
        </a:p>
      </dgm:t>
    </dgm:pt>
    <dgm:pt modelId="{C3AB1581-570B-43D5-9417-4286932C27F8}" type="sibTrans" cxnId="{323ECF34-9318-4C2A-B1A9-3D259E659811}">
      <dgm:prSet/>
      <dgm:spPr/>
      <dgm:t>
        <a:bodyPr/>
        <a:lstStyle/>
        <a:p>
          <a:endParaRPr lang="en-US"/>
        </a:p>
      </dgm:t>
    </dgm:pt>
    <dgm:pt modelId="{A62AEB1E-A5C0-4A4E-B2EC-47C97043ABC9}">
      <dgm:prSet phldrT="[Text]" custT="1"/>
      <dgm:spPr/>
      <dgm:t>
        <a:bodyPr/>
        <a:lstStyle/>
        <a:p>
          <a:r>
            <a:rPr lang="en-US" sz="2000" b="1" dirty="0" smtClean="0"/>
            <a:t>NYERI WAJAH/SEKITARNYA</a:t>
          </a:r>
          <a:endParaRPr lang="en-US" sz="2000" b="1" dirty="0"/>
        </a:p>
      </dgm:t>
    </dgm:pt>
    <dgm:pt modelId="{B8B8DAD3-ABEC-4CC8-8219-415F31C367B1}" type="parTrans" cxnId="{88D2D8B4-B6B2-4EA9-AC34-6E8321F29090}">
      <dgm:prSet/>
      <dgm:spPr/>
      <dgm:t>
        <a:bodyPr/>
        <a:lstStyle/>
        <a:p>
          <a:endParaRPr lang="en-US"/>
        </a:p>
      </dgm:t>
    </dgm:pt>
    <dgm:pt modelId="{87343446-D705-47DC-9AD3-3C266AC78C58}" type="sibTrans" cxnId="{88D2D8B4-B6B2-4EA9-AC34-6E8321F29090}">
      <dgm:prSet/>
      <dgm:spPr/>
      <dgm:t>
        <a:bodyPr/>
        <a:lstStyle/>
        <a:p>
          <a:endParaRPr lang="en-US"/>
        </a:p>
      </dgm:t>
    </dgm:pt>
    <dgm:pt modelId="{99915AC7-6C89-461F-A2D0-4F08BFF63CEC}">
      <dgm:prSet phldrT="[Text]" custT="1"/>
      <dgm:spPr/>
      <dgm:t>
        <a:bodyPr/>
        <a:lstStyle/>
        <a:p>
          <a:r>
            <a:rPr lang="en-US" sz="2000" b="1" dirty="0" smtClean="0"/>
            <a:t>GANGGUAN PENCIUMAN/</a:t>
          </a:r>
        </a:p>
        <a:p>
          <a:r>
            <a:rPr lang="en-US" sz="2000" b="1" dirty="0" smtClean="0"/>
            <a:t>BATUK</a:t>
          </a:r>
          <a:endParaRPr lang="en-US" sz="2000" b="1" dirty="0"/>
        </a:p>
      </dgm:t>
    </dgm:pt>
    <dgm:pt modelId="{F1810301-E451-4AC3-ABA7-7014B4CDD2C1}" type="parTrans" cxnId="{5006469F-1EF0-4ECA-95B3-DE2D62B307AA}">
      <dgm:prSet/>
      <dgm:spPr/>
      <dgm:t>
        <a:bodyPr/>
        <a:lstStyle/>
        <a:p>
          <a:endParaRPr lang="en-US"/>
        </a:p>
      </dgm:t>
    </dgm:pt>
    <dgm:pt modelId="{F28AEA9C-25B9-43E6-8782-DA9E296C7003}" type="sibTrans" cxnId="{5006469F-1EF0-4ECA-95B3-DE2D62B307AA}">
      <dgm:prSet/>
      <dgm:spPr/>
      <dgm:t>
        <a:bodyPr/>
        <a:lstStyle/>
        <a:p>
          <a:endParaRPr lang="en-US"/>
        </a:p>
      </dgm:t>
    </dgm:pt>
    <dgm:pt modelId="{641723D3-1E89-459B-A8A3-44D88F3133B1}" type="pres">
      <dgm:prSet presAssocID="{4CC96FD0-05C5-4B7F-A120-CB32E1E078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EF6D07-21B1-4A5C-9A89-E1885CBFFBFA}" type="pres">
      <dgm:prSet presAssocID="{8F44B650-EB3B-4079-A668-45D181B053AE}" presName="compNode" presStyleCnt="0"/>
      <dgm:spPr/>
    </dgm:pt>
    <dgm:pt modelId="{1E9BEDD9-6FBD-40C3-9B85-2FCB0F9A3B63}" type="pres">
      <dgm:prSet presAssocID="{8F44B650-EB3B-4079-A668-45D181B053AE}" presName="pictRect" presStyleLbl="node1" presStyleIdx="0" presStyleCnt="4"/>
      <dgm:spPr/>
    </dgm:pt>
    <dgm:pt modelId="{266F95E3-0E61-407D-B67C-00FA492989FE}" type="pres">
      <dgm:prSet presAssocID="{8F44B650-EB3B-4079-A668-45D181B053AE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EC911-DFEC-4B77-8A42-384BBF4D5E28}" type="pres">
      <dgm:prSet presAssocID="{AE74E14D-596E-4D41-BBD5-9702EBE6D1B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7FF4FC-0DF5-4A70-88F9-1DB734078927}" type="pres">
      <dgm:prSet presAssocID="{D74FEEC7-D29E-47B6-9D5B-946F57690F73}" presName="compNode" presStyleCnt="0"/>
      <dgm:spPr/>
    </dgm:pt>
    <dgm:pt modelId="{517AE63D-FACB-4F5E-B858-411D03C457C1}" type="pres">
      <dgm:prSet presAssocID="{D74FEEC7-D29E-47B6-9D5B-946F57690F73}" presName="pictRect" presStyleLbl="node1" presStyleIdx="1" presStyleCnt="4"/>
      <dgm:spPr/>
    </dgm:pt>
    <dgm:pt modelId="{1A119F5F-8908-4441-A5D1-89B225CB73D1}" type="pres">
      <dgm:prSet presAssocID="{D74FEEC7-D29E-47B6-9D5B-946F57690F73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3FDD0-C898-48CC-9A32-847F47060AB5}" type="pres">
      <dgm:prSet presAssocID="{C3AB1581-570B-43D5-9417-4286932C27F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811EDAF-86AE-4360-AC9E-FA5072F281D2}" type="pres">
      <dgm:prSet presAssocID="{A62AEB1E-A5C0-4A4E-B2EC-47C97043ABC9}" presName="compNode" presStyleCnt="0"/>
      <dgm:spPr/>
    </dgm:pt>
    <dgm:pt modelId="{F5114450-35D1-4927-A843-0E6F5197AEA2}" type="pres">
      <dgm:prSet presAssocID="{A62AEB1E-A5C0-4A4E-B2EC-47C97043ABC9}" presName="pictRect" presStyleLbl="node1" presStyleIdx="2" presStyleCnt="4"/>
      <dgm:spPr/>
    </dgm:pt>
    <dgm:pt modelId="{C348831E-6B15-4AED-B546-C88DC085E033}" type="pres">
      <dgm:prSet presAssocID="{A62AEB1E-A5C0-4A4E-B2EC-47C97043ABC9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95E89-0BAF-462C-9AAD-868782734DC2}" type="pres">
      <dgm:prSet presAssocID="{87343446-D705-47DC-9AD3-3C266AC78C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61D5B8D-995F-469B-9777-34C7D1969890}" type="pres">
      <dgm:prSet presAssocID="{99915AC7-6C89-461F-A2D0-4F08BFF63CEC}" presName="compNode" presStyleCnt="0"/>
      <dgm:spPr/>
    </dgm:pt>
    <dgm:pt modelId="{AEF3282E-5F97-4980-8420-CC852ACEB771}" type="pres">
      <dgm:prSet presAssocID="{99915AC7-6C89-461F-A2D0-4F08BFF63CEC}" presName="pictRect" presStyleLbl="node1" presStyleIdx="3" presStyleCnt="4"/>
      <dgm:spPr/>
    </dgm:pt>
    <dgm:pt modelId="{4D5833F7-04A5-4B08-87C3-47BB16D46E34}" type="pres">
      <dgm:prSet presAssocID="{99915AC7-6C89-461F-A2D0-4F08BFF63CEC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3ECF34-9318-4C2A-B1A9-3D259E659811}" srcId="{4CC96FD0-05C5-4B7F-A120-CB32E1E078BA}" destId="{D74FEEC7-D29E-47B6-9D5B-946F57690F73}" srcOrd="1" destOrd="0" parTransId="{ECEBA7BA-70BC-42B6-86BA-DF0BCA385177}" sibTransId="{C3AB1581-570B-43D5-9417-4286932C27F8}"/>
    <dgm:cxn modelId="{5FFCEDE4-128D-4E10-B5C8-1F7DE5184130}" type="presOf" srcId="{99915AC7-6C89-461F-A2D0-4F08BFF63CEC}" destId="{4D5833F7-04A5-4B08-87C3-47BB16D46E34}" srcOrd="0" destOrd="0" presId="urn:microsoft.com/office/officeart/2005/8/layout/pList1"/>
    <dgm:cxn modelId="{7A2865CB-82E4-431E-AA24-D6E9CE84AFA8}" type="presOf" srcId="{4CC96FD0-05C5-4B7F-A120-CB32E1E078BA}" destId="{641723D3-1E89-459B-A8A3-44D88F3133B1}" srcOrd="0" destOrd="0" presId="urn:microsoft.com/office/officeart/2005/8/layout/pList1"/>
    <dgm:cxn modelId="{1D787D5B-254E-4446-B0F1-7A2D082C3401}" srcId="{4CC96FD0-05C5-4B7F-A120-CB32E1E078BA}" destId="{8F44B650-EB3B-4079-A668-45D181B053AE}" srcOrd="0" destOrd="0" parTransId="{C2B75410-2858-438A-BF8E-92B985E566E9}" sibTransId="{AE74E14D-596E-4D41-BBD5-9702EBE6D1BF}"/>
    <dgm:cxn modelId="{5006469F-1EF0-4ECA-95B3-DE2D62B307AA}" srcId="{4CC96FD0-05C5-4B7F-A120-CB32E1E078BA}" destId="{99915AC7-6C89-461F-A2D0-4F08BFF63CEC}" srcOrd="3" destOrd="0" parTransId="{F1810301-E451-4AC3-ABA7-7014B4CDD2C1}" sibTransId="{F28AEA9C-25B9-43E6-8782-DA9E296C7003}"/>
    <dgm:cxn modelId="{11B00D1F-8538-477D-8DD0-2F876A80AA82}" type="presOf" srcId="{A62AEB1E-A5C0-4A4E-B2EC-47C97043ABC9}" destId="{C348831E-6B15-4AED-B546-C88DC085E033}" srcOrd="0" destOrd="0" presId="urn:microsoft.com/office/officeart/2005/8/layout/pList1"/>
    <dgm:cxn modelId="{6001C96A-82ED-4D9F-925D-9BA73FCFBF71}" type="presOf" srcId="{8F44B650-EB3B-4079-A668-45D181B053AE}" destId="{266F95E3-0E61-407D-B67C-00FA492989FE}" srcOrd="0" destOrd="0" presId="urn:microsoft.com/office/officeart/2005/8/layout/pList1"/>
    <dgm:cxn modelId="{88D2D8B4-B6B2-4EA9-AC34-6E8321F29090}" srcId="{4CC96FD0-05C5-4B7F-A120-CB32E1E078BA}" destId="{A62AEB1E-A5C0-4A4E-B2EC-47C97043ABC9}" srcOrd="2" destOrd="0" parTransId="{B8B8DAD3-ABEC-4CC8-8219-415F31C367B1}" sibTransId="{87343446-D705-47DC-9AD3-3C266AC78C58}"/>
    <dgm:cxn modelId="{AF91F2FF-C7D8-415F-8BC9-471300CA376A}" type="presOf" srcId="{C3AB1581-570B-43D5-9417-4286932C27F8}" destId="{6243FDD0-C898-48CC-9A32-847F47060AB5}" srcOrd="0" destOrd="0" presId="urn:microsoft.com/office/officeart/2005/8/layout/pList1"/>
    <dgm:cxn modelId="{4F1556EA-EDE2-42E3-A0C0-A8C36B0090AA}" type="presOf" srcId="{D74FEEC7-D29E-47B6-9D5B-946F57690F73}" destId="{1A119F5F-8908-4441-A5D1-89B225CB73D1}" srcOrd="0" destOrd="0" presId="urn:microsoft.com/office/officeart/2005/8/layout/pList1"/>
    <dgm:cxn modelId="{1F6D859C-DA6A-4C1F-81A9-F5261F7F125B}" type="presOf" srcId="{AE74E14D-596E-4D41-BBD5-9702EBE6D1BF}" destId="{AFAEC911-DFEC-4B77-8A42-384BBF4D5E28}" srcOrd="0" destOrd="0" presId="urn:microsoft.com/office/officeart/2005/8/layout/pList1"/>
    <dgm:cxn modelId="{3146DA9B-3384-43D3-A1B0-DB67FA781067}" type="presOf" srcId="{87343446-D705-47DC-9AD3-3C266AC78C58}" destId="{8B995E89-0BAF-462C-9AAD-868782734DC2}" srcOrd="0" destOrd="0" presId="urn:microsoft.com/office/officeart/2005/8/layout/pList1"/>
    <dgm:cxn modelId="{ADAAB005-8C2E-4432-9CB6-624FB80FBFA5}" type="presParOf" srcId="{641723D3-1E89-459B-A8A3-44D88F3133B1}" destId="{99EF6D07-21B1-4A5C-9A89-E1885CBFFBFA}" srcOrd="0" destOrd="0" presId="urn:microsoft.com/office/officeart/2005/8/layout/pList1"/>
    <dgm:cxn modelId="{64302DD4-5754-4AFF-80A9-3CD8829E174F}" type="presParOf" srcId="{99EF6D07-21B1-4A5C-9A89-E1885CBFFBFA}" destId="{1E9BEDD9-6FBD-40C3-9B85-2FCB0F9A3B63}" srcOrd="0" destOrd="0" presId="urn:microsoft.com/office/officeart/2005/8/layout/pList1"/>
    <dgm:cxn modelId="{ED50FDB7-9925-4FFF-B0E0-4D44DEC2490F}" type="presParOf" srcId="{99EF6D07-21B1-4A5C-9A89-E1885CBFFBFA}" destId="{266F95E3-0E61-407D-B67C-00FA492989FE}" srcOrd="1" destOrd="0" presId="urn:microsoft.com/office/officeart/2005/8/layout/pList1"/>
    <dgm:cxn modelId="{18F605E2-F9CD-4876-8C29-BE12DBBBB917}" type="presParOf" srcId="{641723D3-1E89-459B-A8A3-44D88F3133B1}" destId="{AFAEC911-DFEC-4B77-8A42-384BBF4D5E28}" srcOrd="1" destOrd="0" presId="urn:microsoft.com/office/officeart/2005/8/layout/pList1"/>
    <dgm:cxn modelId="{287F327C-E396-420C-AEE1-E3A260D813A6}" type="presParOf" srcId="{641723D3-1E89-459B-A8A3-44D88F3133B1}" destId="{D97FF4FC-0DF5-4A70-88F9-1DB734078927}" srcOrd="2" destOrd="0" presId="urn:microsoft.com/office/officeart/2005/8/layout/pList1"/>
    <dgm:cxn modelId="{38F7E181-BC0E-4B94-845B-E505B8F65B7B}" type="presParOf" srcId="{D97FF4FC-0DF5-4A70-88F9-1DB734078927}" destId="{517AE63D-FACB-4F5E-B858-411D03C457C1}" srcOrd="0" destOrd="0" presId="urn:microsoft.com/office/officeart/2005/8/layout/pList1"/>
    <dgm:cxn modelId="{BF0575D9-3F2F-4512-B660-039CAFBC7E97}" type="presParOf" srcId="{D97FF4FC-0DF5-4A70-88F9-1DB734078927}" destId="{1A119F5F-8908-4441-A5D1-89B225CB73D1}" srcOrd="1" destOrd="0" presId="urn:microsoft.com/office/officeart/2005/8/layout/pList1"/>
    <dgm:cxn modelId="{B0E25961-D736-4A92-B113-1230762C9E9D}" type="presParOf" srcId="{641723D3-1E89-459B-A8A3-44D88F3133B1}" destId="{6243FDD0-C898-48CC-9A32-847F47060AB5}" srcOrd="3" destOrd="0" presId="urn:microsoft.com/office/officeart/2005/8/layout/pList1"/>
    <dgm:cxn modelId="{128A8CBA-96FD-4705-92C0-6E1161E582B5}" type="presParOf" srcId="{641723D3-1E89-459B-A8A3-44D88F3133B1}" destId="{C811EDAF-86AE-4360-AC9E-FA5072F281D2}" srcOrd="4" destOrd="0" presId="urn:microsoft.com/office/officeart/2005/8/layout/pList1"/>
    <dgm:cxn modelId="{8BB17173-FF78-4C28-AB63-ADA3534A6E86}" type="presParOf" srcId="{C811EDAF-86AE-4360-AC9E-FA5072F281D2}" destId="{F5114450-35D1-4927-A843-0E6F5197AEA2}" srcOrd="0" destOrd="0" presId="urn:microsoft.com/office/officeart/2005/8/layout/pList1"/>
    <dgm:cxn modelId="{F5C968AB-438C-481E-B596-169D1DC11C1A}" type="presParOf" srcId="{C811EDAF-86AE-4360-AC9E-FA5072F281D2}" destId="{C348831E-6B15-4AED-B546-C88DC085E033}" srcOrd="1" destOrd="0" presId="urn:microsoft.com/office/officeart/2005/8/layout/pList1"/>
    <dgm:cxn modelId="{61E2420B-4DD5-4472-BB0B-C0E42F3A9FF6}" type="presParOf" srcId="{641723D3-1E89-459B-A8A3-44D88F3133B1}" destId="{8B995E89-0BAF-462C-9AAD-868782734DC2}" srcOrd="5" destOrd="0" presId="urn:microsoft.com/office/officeart/2005/8/layout/pList1"/>
    <dgm:cxn modelId="{5840EA1B-49A6-4DD9-A797-A9FE5C4E7B75}" type="presParOf" srcId="{641723D3-1E89-459B-A8A3-44D88F3133B1}" destId="{761D5B8D-995F-469B-9777-34C7D1969890}" srcOrd="6" destOrd="0" presId="urn:microsoft.com/office/officeart/2005/8/layout/pList1"/>
    <dgm:cxn modelId="{92B9F0C3-B227-484D-AEE6-731F7F9D70FF}" type="presParOf" srcId="{761D5B8D-995F-469B-9777-34C7D1969890}" destId="{AEF3282E-5F97-4980-8420-CC852ACEB771}" srcOrd="0" destOrd="0" presId="urn:microsoft.com/office/officeart/2005/8/layout/pList1"/>
    <dgm:cxn modelId="{800A3D50-2B19-4CC9-B70E-E8AB9D1C6EDA}" type="presParOf" srcId="{761D5B8D-995F-469B-9777-34C7D1969890}" destId="{4D5833F7-04A5-4B08-87C3-47BB16D46E3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63BCAF-30DE-4C45-9D2A-BBCE5E2A0D6A}" type="doc">
      <dgm:prSet loTypeId="urn:microsoft.com/office/officeart/2005/8/layout/p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24318C-4E5F-4F75-A5AC-44145443CE3B}">
      <dgm:prSet phldrT="[Text]"/>
      <dgm:spPr/>
      <dgm:t>
        <a:bodyPr/>
        <a:lstStyle/>
        <a:p>
          <a:r>
            <a:rPr lang="en-US" dirty="0" smtClean="0"/>
            <a:t>CUCI HIDUNG</a:t>
          </a:r>
          <a:endParaRPr lang="en-US" dirty="0"/>
        </a:p>
      </dgm:t>
    </dgm:pt>
    <dgm:pt modelId="{F2713800-915D-4A9A-9D23-C8AFD09F08B2}" type="parTrans" cxnId="{5BBD39AE-391B-4A56-817B-D28D62DB5DB7}">
      <dgm:prSet/>
      <dgm:spPr/>
      <dgm:t>
        <a:bodyPr/>
        <a:lstStyle/>
        <a:p>
          <a:endParaRPr lang="en-US"/>
        </a:p>
      </dgm:t>
    </dgm:pt>
    <dgm:pt modelId="{C821AF6D-B23A-4080-BC18-A5C5DF21460C}" type="sibTrans" cxnId="{5BBD39AE-391B-4A56-817B-D28D62DB5DB7}">
      <dgm:prSet/>
      <dgm:spPr/>
      <dgm:t>
        <a:bodyPr/>
        <a:lstStyle/>
        <a:p>
          <a:endParaRPr lang="en-US"/>
        </a:p>
      </dgm:t>
    </dgm:pt>
    <dgm:pt modelId="{897719E5-9AC8-4823-BE91-AF55BC4834E5}">
      <dgm:prSet phldrT="[Text]"/>
      <dgm:spPr/>
      <dgm:t>
        <a:bodyPr/>
        <a:lstStyle/>
        <a:p>
          <a:r>
            <a:rPr lang="en-US" dirty="0" smtClean="0"/>
            <a:t>NASAL KORTIKOSTEROID</a:t>
          </a:r>
          <a:endParaRPr lang="en-US" dirty="0"/>
        </a:p>
      </dgm:t>
    </dgm:pt>
    <dgm:pt modelId="{144B8DE7-B8BA-4530-9768-4B7DA9F89C36}" type="parTrans" cxnId="{5DDE7E54-2B9D-4AD0-B85B-A6F86DACF5EB}">
      <dgm:prSet/>
      <dgm:spPr/>
      <dgm:t>
        <a:bodyPr/>
        <a:lstStyle/>
        <a:p>
          <a:endParaRPr lang="en-US"/>
        </a:p>
      </dgm:t>
    </dgm:pt>
    <dgm:pt modelId="{95E6DCE2-FE34-42CA-8D49-421968C895C6}" type="sibTrans" cxnId="{5DDE7E54-2B9D-4AD0-B85B-A6F86DACF5EB}">
      <dgm:prSet/>
      <dgm:spPr/>
      <dgm:t>
        <a:bodyPr/>
        <a:lstStyle/>
        <a:p>
          <a:endParaRPr lang="en-US"/>
        </a:p>
      </dgm:t>
    </dgm:pt>
    <dgm:pt modelId="{0EC4EEDC-5F38-474B-8955-457089F91ADA}">
      <dgm:prSet phldrT="[Text]"/>
      <dgm:spPr/>
      <dgm:t>
        <a:bodyPr/>
        <a:lstStyle/>
        <a:p>
          <a:r>
            <a:rPr lang="en-US" dirty="0" smtClean="0"/>
            <a:t>SIMPTOMATIK</a:t>
          </a:r>
          <a:endParaRPr lang="en-US" dirty="0"/>
        </a:p>
      </dgm:t>
    </dgm:pt>
    <dgm:pt modelId="{12F1052C-592E-44BB-A45A-0BCC8C613476}" type="parTrans" cxnId="{3FCF6187-B0A7-4218-9FC5-CB33AC1BDED7}">
      <dgm:prSet/>
      <dgm:spPr/>
      <dgm:t>
        <a:bodyPr/>
        <a:lstStyle/>
        <a:p>
          <a:endParaRPr lang="en-US"/>
        </a:p>
      </dgm:t>
    </dgm:pt>
    <dgm:pt modelId="{81EEFFBA-A0B4-446E-B842-791A23F253EE}" type="sibTrans" cxnId="{3FCF6187-B0A7-4218-9FC5-CB33AC1BDED7}">
      <dgm:prSet/>
      <dgm:spPr/>
      <dgm:t>
        <a:bodyPr/>
        <a:lstStyle/>
        <a:p>
          <a:endParaRPr lang="en-US"/>
        </a:p>
      </dgm:t>
    </dgm:pt>
    <dgm:pt modelId="{B5526BCB-85AA-4225-AB8D-70B94C7B4719}">
      <dgm:prSet phldrT="[Text]"/>
      <dgm:spPr/>
      <dgm:t>
        <a:bodyPr/>
        <a:lstStyle/>
        <a:p>
          <a:r>
            <a:rPr lang="en-US" dirty="0" smtClean="0"/>
            <a:t>ANTIBIOTIK</a:t>
          </a:r>
          <a:endParaRPr lang="en-US" dirty="0"/>
        </a:p>
      </dgm:t>
    </dgm:pt>
    <dgm:pt modelId="{15C81A8F-29BF-49F6-95ED-ECD1D0D89F75}" type="parTrans" cxnId="{8029D64C-1D0D-46C6-8F98-4890F8FBD571}">
      <dgm:prSet/>
      <dgm:spPr/>
      <dgm:t>
        <a:bodyPr/>
        <a:lstStyle/>
        <a:p>
          <a:endParaRPr lang="en-US"/>
        </a:p>
      </dgm:t>
    </dgm:pt>
    <dgm:pt modelId="{6D912B8D-8403-461D-AFEF-BC2EE2399879}" type="sibTrans" cxnId="{8029D64C-1D0D-46C6-8F98-4890F8FBD571}">
      <dgm:prSet/>
      <dgm:spPr/>
      <dgm:t>
        <a:bodyPr/>
        <a:lstStyle/>
        <a:p>
          <a:endParaRPr lang="en-US"/>
        </a:p>
      </dgm:t>
    </dgm:pt>
    <dgm:pt modelId="{277CD149-2DCF-4D8E-8E40-C07AE1DA502B}" type="pres">
      <dgm:prSet presAssocID="{7A63BCAF-30DE-4C45-9D2A-BBCE5E2A0D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86271-AC0F-4F8C-AEF2-56319E4B53CC}" type="pres">
      <dgm:prSet presAssocID="{9824318C-4E5F-4F75-A5AC-44145443CE3B}" presName="compNode" presStyleCnt="0"/>
      <dgm:spPr/>
    </dgm:pt>
    <dgm:pt modelId="{EAE92DFF-E792-4C9B-8E50-B238C45C020F}" type="pres">
      <dgm:prSet presAssocID="{9824318C-4E5F-4F75-A5AC-44145443CE3B}" presName="pictRect" presStyleLbl="node1" presStyleIdx="0" presStyleCnt="4"/>
      <dgm:spPr/>
    </dgm:pt>
    <dgm:pt modelId="{BA5CADBE-7F6A-48CF-8B25-2025EEDF5908}" type="pres">
      <dgm:prSet presAssocID="{9824318C-4E5F-4F75-A5AC-44145443CE3B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B1C59-16D9-4930-964B-22F7A3625CFD}" type="pres">
      <dgm:prSet presAssocID="{C821AF6D-B23A-4080-BC18-A5C5DF2146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6EDD12D-7124-4403-9D87-07F54A905E43}" type="pres">
      <dgm:prSet presAssocID="{897719E5-9AC8-4823-BE91-AF55BC4834E5}" presName="compNode" presStyleCnt="0"/>
      <dgm:spPr/>
    </dgm:pt>
    <dgm:pt modelId="{FC55DE2D-47CB-4922-AB27-A98DCA59EAEB}" type="pres">
      <dgm:prSet presAssocID="{897719E5-9AC8-4823-BE91-AF55BC4834E5}" presName="pictRect" presStyleLbl="node1" presStyleIdx="1" presStyleCnt="4"/>
      <dgm:spPr/>
    </dgm:pt>
    <dgm:pt modelId="{A7CB8B16-1C94-4B85-A91A-B37C7FF51FA1}" type="pres">
      <dgm:prSet presAssocID="{897719E5-9AC8-4823-BE91-AF55BC4834E5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2550E-3C34-4DE8-825F-5F173BE2754B}" type="pres">
      <dgm:prSet presAssocID="{95E6DCE2-FE34-42CA-8D49-421968C895C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9429DB-53EB-4B56-8BE6-FF51D99FF58A}" type="pres">
      <dgm:prSet presAssocID="{0EC4EEDC-5F38-474B-8955-457089F91ADA}" presName="compNode" presStyleCnt="0"/>
      <dgm:spPr/>
    </dgm:pt>
    <dgm:pt modelId="{A5C60AB4-AE45-44F9-9801-C19FD8637253}" type="pres">
      <dgm:prSet presAssocID="{0EC4EEDC-5F38-474B-8955-457089F91ADA}" presName="pictRect" presStyleLbl="node1" presStyleIdx="2" presStyleCnt="4"/>
      <dgm:spPr/>
    </dgm:pt>
    <dgm:pt modelId="{E7914040-B4B5-4F87-887D-88673FF61662}" type="pres">
      <dgm:prSet presAssocID="{0EC4EEDC-5F38-474B-8955-457089F91ADA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BA3D5-3FE0-4291-88BE-A66724E3AF0C}" type="pres">
      <dgm:prSet presAssocID="{81EEFFBA-A0B4-446E-B842-791A23F253E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AE854A0-8398-424E-A629-186AB153D154}" type="pres">
      <dgm:prSet presAssocID="{B5526BCB-85AA-4225-AB8D-70B94C7B4719}" presName="compNode" presStyleCnt="0"/>
      <dgm:spPr/>
    </dgm:pt>
    <dgm:pt modelId="{0F22B462-4C15-4708-9C58-AB36D6190D23}" type="pres">
      <dgm:prSet presAssocID="{B5526BCB-85AA-4225-AB8D-70B94C7B4719}" presName="pictRect" presStyleLbl="node1" presStyleIdx="3" presStyleCnt="4"/>
      <dgm:spPr/>
    </dgm:pt>
    <dgm:pt modelId="{DEFE073F-F08A-4924-93FE-F81A3FCE2DE7}" type="pres">
      <dgm:prSet presAssocID="{B5526BCB-85AA-4225-AB8D-70B94C7B4719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B48F5F-CBDA-44A2-8D23-C36FB349AE6A}" type="presOf" srcId="{7A63BCAF-30DE-4C45-9D2A-BBCE5E2A0D6A}" destId="{277CD149-2DCF-4D8E-8E40-C07AE1DA502B}" srcOrd="0" destOrd="0" presId="urn:microsoft.com/office/officeart/2005/8/layout/pList1"/>
    <dgm:cxn modelId="{5BBD39AE-391B-4A56-817B-D28D62DB5DB7}" srcId="{7A63BCAF-30DE-4C45-9D2A-BBCE5E2A0D6A}" destId="{9824318C-4E5F-4F75-A5AC-44145443CE3B}" srcOrd="0" destOrd="0" parTransId="{F2713800-915D-4A9A-9D23-C8AFD09F08B2}" sibTransId="{C821AF6D-B23A-4080-BC18-A5C5DF21460C}"/>
    <dgm:cxn modelId="{22891648-ACDA-4570-82FE-0F4A00C867B2}" type="presOf" srcId="{0EC4EEDC-5F38-474B-8955-457089F91ADA}" destId="{E7914040-B4B5-4F87-887D-88673FF61662}" srcOrd="0" destOrd="0" presId="urn:microsoft.com/office/officeart/2005/8/layout/pList1"/>
    <dgm:cxn modelId="{E83866CD-F587-4096-A68E-3EBDFA8E4C94}" type="presOf" srcId="{B5526BCB-85AA-4225-AB8D-70B94C7B4719}" destId="{DEFE073F-F08A-4924-93FE-F81A3FCE2DE7}" srcOrd="0" destOrd="0" presId="urn:microsoft.com/office/officeart/2005/8/layout/pList1"/>
    <dgm:cxn modelId="{3FCF6187-B0A7-4218-9FC5-CB33AC1BDED7}" srcId="{7A63BCAF-30DE-4C45-9D2A-BBCE5E2A0D6A}" destId="{0EC4EEDC-5F38-474B-8955-457089F91ADA}" srcOrd="2" destOrd="0" parTransId="{12F1052C-592E-44BB-A45A-0BCC8C613476}" sibTransId="{81EEFFBA-A0B4-446E-B842-791A23F253EE}"/>
    <dgm:cxn modelId="{5DDE7E54-2B9D-4AD0-B85B-A6F86DACF5EB}" srcId="{7A63BCAF-30DE-4C45-9D2A-BBCE5E2A0D6A}" destId="{897719E5-9AC8-4823-BE91-AF55BC4834E5}" srcOrd="1" destOrd="0" parTransId="{144B8DE7-B8BA-4530-9768-4B7DA9F89C36}" sibTransId="{95E6DCE2-FE34-42CA-8D49-421968C895C6}"/>
    <dgm:cxn modelId="{95DF314B-9A1F-48A7-B8FE-837041DD30D6}" type="presOf" srcId="{897719E5-9AC8-4823-BE91-AF55BC4834E5}" destId="{A7CB8B16-1C94-4B85-A91A-B37C7FF51FA1}" srcOrd="0" destOrd="0" presId="urn:microsoft.com/office/officeart/2005/8/layout/pList1"/>
    <dgm:cxn modelId="{1EDA0F1A-2544-41AC-9670-AA7000EE7BEB}" type="presOf" srcId="{95E6DCE2-FE34-42CA-8D49-421968C895C6}" destId="{9042550E-3C34-4DE8-825F-5F173BE2754B}" srcOrd="0" destOrd="0" presId="urn:microsoft.com/office/officeart/2005/8/layout/pList1"/>
    <dgm:cxn modelId="{92A21B2A-5B36-4036-95A3-A65E82A1E0EB}" type="presOf" srcId="{C821AF6D-B23A-4080-BC18-A5C5DF21460C}" destId="{66EB1C59-16D9-4930-964B-22F7A3625CFD}" srcOrd="0" destOrd="0" presId="urn:microsoft.com/office/officeart/2005/8/layout/pList1"/>
    <dgm:cxn modelId="{6430B436-25A9-41D7-80DC-9F65773237BC}" type="presOf" srcId="{81EEFFBA-A0B4-446E-B842-791A23F253EE}" destId="{526BA3D5-3FE0-4291-88BE-A66724E3AF0C}" srcOrd="0" destOrd="0" presId="urn:microsoft.com/office/officeart/2005/8/layout/pList1"/>
    <dgm:cxn modelId="{C7C0911E-8E0B-4E36-8901-E728AC73F49A}" type="presOf" srcId="{9824318C-4E5F-4F75-A5AC-44145443CE3B}" destId="{BA5CADBE-7F6A-48CF-8B25-2025EEDF5908}" srcOrd="0" destOrd="0" presId="urn:microsoft.com/office/officeart/2005/8/layout/pList1"/>
    <dgm:cxn modelId="{8029D64C-1D0D-46C6-8F98-4890F8FBD571}" srcId="{7A63BCAF-30DE-4C45-9D2A-BBCE5E2A0D6A}" destId="{B5526BCB-85AA-4225-AB8D-70B94C7B4719}" srcOrd="3" destOrd="0" parTransId="{15C81A8F-29BF-49F6-95ED-ECD1D0D89F75}" sibTransId="{6D912B8D-8403-461D-AFEF-BC2EE2399879}"/>
    <dgm:cxn modelId="{F45AF32C-08AB-4E0D-93A5-13470E00568B}" type="presParOf" srcId="{277CD149-2DCF-4D8E-8E40-C07AE1DA502B}" destId="{65386271-AC0F-4F8C-AEF2-56319E4B53CC}" srcOrd="0" destOrd="0" presId="urn:microsoft.com/office/officeart/2005/8/layout/pList1"/>
    <dgm:cxn modelId="{861627A2-19FA-46E1-995C-171A1ADC00DD}" type="presParOf" srcId="{65386271-AC0F-4F8C-AEF2-56319E4B53CC}" destId="{EAE92DFF-E792-4C9B-8E50-B238C45C020F}" srcOrd="0" destOrd="0" presId="urn:microsoft.com/office/officeart/2005/8/layout/pList1"/>
    <dgm:cxn modelId="{BCE88187-374E-42EE-892B-2D234E8464BA}" type="presParOf" srcId="{65386271-AC0F-4F8C-AEF2-56319E4B53CC}" destId="{BA5CADBE-7F6A-48CF-8B25-2025EEDF5908}" srcOrd="1" destOrd="0" presId="urn:microsoft.com/office/officeart/2005/8/layout/pList1"/>
    <dgm:cxn modelId="{1E923E72-AC12-4377-8CD1-DBA80F9E6C2E}" type="presParOf" srcId="{277CD149-2DCF-4D8E-8E40-C07AE1DA502B}" destId="{66EB1C59-16D9-4930-964B-22F7A3625CFD}" srcOrd="1" destOrd="0" presId="urn:microsoft.com/office/officeart/2005/8/layout/pList1"/>
    <dgm:cxn modelId="{C2460D60-9A6B-499E-BA7F-CFDDF62BE35F}" type="presParOf" srcId="{277CD149-2DCF-4D8E-8E40-C07AE1DA502B}" destId="{C6EDD12D-7124-4403-9D87-07F54A905E43}" srcOrd="2" destOrd="0" presId="urn:microsoft.com/office/officeart/2005/8/layout/pList1"/>
    <dgm:cxn modelId="{3F2A07CB-AFD8-42C1-8BFC-CC15ECB92CD8}" type="presParOf" srcId="{C6EDD12D-7124-4403-9D87-07F54A905E43}" destId="{FC55DE2D-47CB-4922-AB27-A98DCA59EAEB}" srcOrd="0" destOrd="0" presId="urn:microsoft.com/office/officeart/2005/8/layout/pList1"/>
    <dgm:cxn modelId="{EC38A6D8-942C-4D38-9D36-F7B6D5868544}" type="presParOf" srcId="{C6EDD12D-7124-4403-9D87-07F54A905E43}" destId="{A7CB8B16-1C94-4B85-A91A-B37C7FF51FA1}" srcOrd="1" destOrd="0" presId="urn:microsoft.com/office/officeart/2005/8/layout/pList1"/>
    <dgm:cxn modelId="{EF4166E0-7564-43C8-9208-E2A80198371F}" type="presParOf" srcId="{277CD149-2DCF-4D8E-8E40-C07AE1DA502B}" destId="{9042550E-3C34-4DE8-825F-5F173BE2754B}" srcOrd="3" destOrd="0" presId="urn:microsoft.com/office/officeart/2005/8/layout/pList1"/>
    <dgm:cxn modelId="{120E994A-D356-4C58-8A81-5A7E065D9AB9}" type="presParOf" srcId="{277CD149-2DCF-4D8E-8E40-C07AE1DA502B}" destId="{DD9429DB-53EB-4B56-8BE6-FF51D99FF58A}" srcOrd="4" destOrd="0" presId="urn:microsoft.com/office/officeart/2005/8/layout/pList1"/>
    <dgm:cxn modelId="{5BF83748-D1D7-4C0C-904B-F436BAE81409}" type="presParOf" srcId="{DD9429DB-53EB-4B56-8BE6-FF51D99FF58A}" destId="{A5C60AB4-AE45-44F9-9801-C19FD8637253}" srcOrd="0" destOrd="0" presId="urn:microsoft.com/office/officeart/2005/8/layout/pList1"/>
    <dgm:cxn modelId="{8962A004-0E78-4C7E-960B-A572F137A29A}" type="presParOf" srcId="{DD9429DB-53EB-4B56-8BE6-FF51D99FF58A}" destId="{E7914040-B4B5-4F87-887D-88673FF61662}" srcOrd="1" destOrd="0" presId="urn:microsoft.com/office/officeart/2005/8/layout/pList1"/>
    <dgm:cxn modelId="{3E3812AD-86CF-437F-B581-EC4C6119ADA9}" type="presParOf" srcId="{277CD149-2DCF-4D8E-8E40-C07AE1DA502B}" destId="{526BA3D5-3FE0-4291-88BE-A66724E3AF0C}" srcOrd="5" destOrd="0" presId="urn:microsoft.com/office/officeart/2005/8/layout/pList1"/>
    <dgm:cxn modelId="{46994A34-2E1C-45C4-99DA-75F6A6D28E9F}" type="presParOf" srcId="{277CD149-2DCF-4D8E-8E40-C07AE1DA502B}" destId="{9AE854A0-8398-424E-A629-186AB153D154}" srcOrd="6" destOrd="0" presId="urn:microsoft.com/office/officeart/2005/8/layout/pList1"/>
    <dgm:cxn modelId="{1179AFAA-8044-4A17-8052-C20108FE4174}" type="presParOf" srcId="{9AE854A0-8398-424E-A629-186AB153D154}" destId="{0F22B462-4C15-4708-9C58-AB36D6190D23}" srcOrd="0" destOrd="0" presId="urn:microsoft.com/office/officeart/2005/8/layout/pList1"/>
    <dgm:cxn modelId="{95BFDE92-5903-43D6-9E0D-5B54CB33CE52}" type="presParOf" srcId="{9AE854A0-8398-424E-A629-186AB153D154}" destId="{DEFE073F-F08A-4924-93FE-F81A3FCE2DE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14A04A-A02D-48FF-856E-11C9E8A5243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F277C51-1A6C-4733-BD34-58374BDE2E00}">
      <dgm:prSet/>
      <dgm:spPr/>
      <dgm:t>
        <a:bodyPr/>
        <a:lstStyle/>
        <a:p>
          <a:pPr rtl="0"/>
          <a:r>
            <a:rPr lang="en-US" smtClean="0"/>
            <a:t>selective α1 agonist </a:t>
          </a:r>
          <a:endParaRPr lang="en-IN"/>
        </a:p>
      </dgm:t>
    </dgm:pt>
    <dgm:pt modelId="{B8997EE9-2929-414C-ADC9-0746D30470E4}" type="parTrans" cxnId="{EA9C5E58-D580-4D11-A39F-B302B803EA04}">
      <dgm:prSet/>
      <dgm:spPr/>
      <dgm:t>
        <a:bodyPr/>
        <a:lstStyle/>
        <a:p>
          <a:endParaRPr lang="en-IN"/>
        </a:p>
      </dgm:t>
    </dgm:pt>
    <dgm:pt modelId="{959DE8BD-ABD5-40F9-9D6B-8DE9FB2AC454}" type="sibTrans" cxnId="{EA9C5E58-D580-4D11-A39F-B302B803EA04}">
      <dgm:prSet/>
      <dgm:spPr/>
      <dgm:t>
        <a:bodyPr/>
        <a:lstStyle/>
        <a:p>
          <a:endParaRPr lang="en-IN"/>
        </a:p>
      </dgm:t>
    </dgm:pt>
    <dgm:pt modelId="{95619CA0-7606-429C-8229-DFBF0F86AB5F}">
      <dgm:prSet/>
      <dgm:spPr/>
      <dgm:t>
        <a:bodyPr/>
        <a:lstStyle/>
        <a:p>
          <a:pPr rtl="0"/>
          <a:r>
            <a:rPr lang="en-US" dirty="0" smtClean="0"/>
            <a:t>Phenylephrine </a:t>
          </a:r>
          <a:endParaRPr lang="en-IN" dirty="0"/>
        </a:p>
      </dgm:t>
    </dgm:pt>
    <dgm:pt modelId="{2E60E804-2FA9-40D4-905A-EAE4070274F9}" type="parTrans" cxnId="{4823E96F-5FC5-46CF-A31A-841FF7F66E4C}">
      <dgm:prSet/>
      <dgm:spPr/>
      <dgm:t>
        <a:bodyPr/>
        <a:lstStyle/>
        <a:p>
          <a:endParaRPr lang="en-IN"/>
        </a:p>
      </dgm:t>
    </dgm:pt>
    <dgm:pt modelId="{DF9CB8A6-5C5C-4A52-99AD-815F01B61702}" type="sibTrans" cxnId="{4823E96F-5FC5-46CF-A31A-841FF7F66E4C}">
      <dgm:prSet/>
      <dgm:spPr/>
      <dgm:t>
        <a:bodyPr/>
        <a:lstStyle/>
        <a:p>
          <a:endParaRPr lang="en-IN"/>
        </a:p>
      </dgm:t>
    </dgm:pt>
    <dgm:pt modelId="{C592E51E-1AC1-47D3-8B2B-BDF2653E1DC6}">
      <dgm:prSet/>
      <dgm:spPr/>
      <dgm:t>
        <a:bodyPr/>
        <a:lstStyle/>
        <a:p>
          <a:pPr rtl="0"/>
          <a:r>
            <a:rPr lang="en-US" dirty="0" smtClean="0"/>
            <a:t>Selective </a:t>
          </a:r>
          <a:r>
            <a:rPr lang="el-GR" dirty="0" smtClean="0"/>
            <a:t>α2 </a:t>
          </a:r>
          <a:r>
            <a:rPr lang="en-US" dirty="0" smtClean="0"/>
            <a:t>agonist </a:t>
          </a:r>
          <a:endParaRPr lang="en-IN" dirty="0"/>
        </a:p>
      </dgm:t>
    </dgm:pt>
    <dgm:pt modelId="{3F5DFBB4-DEEA-49CB-AA60-F481ECDD5662}" type="parTrans" cxnId="{CE7D2E59-F83B-4376-B194-C57AC4F05019}">
      <dgm:prSet/>
      <dgm:spPr/>
      <dgm:t>
        <a:bodyPr/>
        <a:lstStyle/>
        <a:p>
          <a:endParaRPr lang="en-IN"/>
        </a:p>
      </dgm:t>
    </dgm:pt>
    <dgm:pt modelId="{0A67EAA0-4BA8-4976-B9E8-B28F3644C0B4}" type="sibTrans" cxnId="{CE7D2E59-F83B-4376-B194-C57AC4F05019}">
      <dgm:prSet/>
      <dgm:spPr/>
      <dgm:t>
        <a:bodyPr/>
        <a:lstStyle/>
        <a:p>
          <a:endParaRPr lang="en-IN"/>
        </a:p>
      </dgm:t>
    </dgm:pt>
    <dgm:pt modelId="{7C7E86B9-0E15-4147-BEA6-25CB55BD59DC}">
      <dgm:prSet/>
      <dgm:spPr/>
      <dgm:t>
        <a:bodyPr/>
        <a:lstStyle/>
        <a:p>
          <a:pPr rtl="0"/>
          <a:r>
            <a:rPr lang="en-IN" smtClean="0"/>
            <a:t>Naphazoline</a:t>
          </a:r>
          <a:endParaRPr lang="en-IN"/>
        </a:p>
      </dgm:t>
    </dgm:pt>
    <dgm:pt modelId="{2A0D2E5B-76C0-486A-9E51-8F3F1772990B}" type="parTrans" cxnId="{4BFDF72E-F759-402A-B52D-FD14DC0BD392}">
      <dgm:prSet/>
      <dgm:spPr/>
      <dgm:t>
        <a:bodyPr/>
        <a:lstStyle/>
        <a:p>
          <a:endParaRPr lang="en-IN"/>
        </a:p>
      </dgm:t>
    </dgm:pt>
    <dgm:pt modelId="{9DBE1272-43DD-4FDD-BAC7-124EC7C2FB31}" type="sibTrans" cxnId="{4BFDF72E-F759-402A-B52D-FD14DC0BD392}">
      <dgm:prSet/>
      <dgm:spPr/>
      <dgm:t>
        <a:bodyPr/>
        <a:lstStyle/>
        <a:p>
          <a:endParaRPr lang="en-IN"/>
        </a:p>
      </dgm:t>
    </dgm:pt>
    <dgm:pt modelId="{254B021F-B8A7-4713-8A3A-00666065886E}">
      <dgm:prSet/>
      <dgm:spPr/>
      <dgm:t>
        <a:bodyPr/>
        <a:lstStyle/>
        <a:p>
          <a:pPr rtl="0"/>
          <a:r>
            <a:rPr lang="en-IN" dirty="0" smtClean="0"/>
            <a:t>Xylometazoline </a:t>
          </a:r>
          <a:endParaRPr lang="en-IN" dirty="0"/>
        </a:p>
      </dgm:t>
    </dgm:pt>
    <dgm:pt modelId="{251FEC7B-1FDA-43EE-B176-05B78E3501C0}" type="parTrans" cxnId="{88D2186C-4DD6-4489-958E-8569525E9BEB}">
      <dgm:prSet/>
      <dgm:spPr/>
      <dgm:t>
        <a:bodyPr/>
        <a:lstStyle/>
        <a:p>
          <a:endParaRPr lang="en-IN"/>
        </a:p>
      </dgm:t>
    </dgm:pt>
    <dgm:pt modelId="{49149617-CFB4-485A-9A17-F4A3CAB767FF}" type="sibTrans" cxnId="{88D2186C-4DD6-4489-958E-8569525E9BEB}">
      <dgm:prSet/>
      <dgm:spPr/>
      <dgm:t>
        <a:bodyPr/>
        <a:lstStyle/>
        <a:p>
          <a:endParaRPr lang="en-IN"/>
        </a:p>
      </dgm:t>
    </dgm:pt>
    <dgm:pt modelId="{DF26D7E6-70F1-4D08-AA98-A2D9EC8D328D}">
      <dgm:prSet custT="1"/>
      <dgm:spPr>
        <a:solidFill>
          <a:srgbClr val="FFFF00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800" b="1" dirty="0" smtClean="0"/>
            <a:t>Oxymetazoline</a:t>
          </a:r>
          <a:endParaRPr lang="en-IN" sz="1800" b="1" dirty="0"/>
        </a:p>
      </dgm:t>
    </dgm:pt>
    <dgm:pt modelId="{443BCB6B-8621-4A4F-991A-BE12CBF2C2D9}" type="parTrans" cxnId="{56C4C972-785A-44A0-94E5-FD73E9C48DCC}">
      <dgm:prSet/>
      <dgm:spPr/>
      <dgm:t>
        <a:bodyPr/>
        <a:lstStyle/>
        <a:p>
          <a:endParaRPr lang="en-IN"/>
        </a:p>
      </dgm:t>
    </dgm:pt>
    <dgm:pt modelId="{AE868E52-6D41-49EC-96AD-3AA0AF541DDC}" type="sibTrans" cxnId="{56C4C972-785A-44A0-94E5-FD73E9C48DCC}">
      <dgm:prSet/>
      <dgm:spPr/>
      <dgm:t>
        <a:bodyPr/>
        <a:lstStyle/>
        <a:p>
          <a:endParaRPr lang="en-IN"/>
        </a:p>
      </dgm:t>
    </dgm:pt>
    <dgm:pt modelId="{2907BEE2-D936-4BF7-8CCE-545E85D01420}">
      <dgm:prSet/>
      <dgm:spPr/>
      <dgm:t>
        <a:bodyPr/>
        <a:lstStyle/>
        <a:p>
          <a:pPr rtl="0"/>
          <a:r>
            <a:rPr lang="el-GR" dirty="0" smtClean="0"/>
            <a:t>α</a:t>
          </a:r>
          <a:r>
            <a:rPr lang="en-US" dirty="0" smtClean="0"/>
            <a:t>-Adrenergic Agonist</a:t>
          </a:r>
          <a:endParaRPr lang="en-IN" dirty="0"/>
        </a:p>
      </dgm:t>
    </dgm:pt>
    <dgm:pt modelId="{5DE16EFA-D95C-461F-ADE1-C84107DF6C62}" type="parTrans" cxnId="{501BCD5B-F879-4056-B563-929C82BF257A}">
      <dgm:prSet/>
      <dgm:spPr/>
      <dgm:t>
        <a:bodyPr/>
        <a:lstStyle/>
        <a:p>
          <a:endParaRPr lang="en-IN"/>
        </a:p>
      </dgm:t>
    </dgm:pt>
    <dgm:pt modelId="{57194EF1-4C58-497E-9CA8-D5070FF837AF}" type="sibTrans" cxnId="{501BCD5B-F879-4056-B563-929C82BF257A}">
      <dgm:prSet/>
      <dgm:spPr/>
      <dgm:t>
        <a:bodyPr/>
        <a:lstStyle/>
        <a:p>
          <a:endParaRPr lang="en-IN"/>
        </a:p>
      </dgm:t>
    </dgm:pt>
    <dgm:pt modelId="{1190BCF9-A21F-4B0C-AAF0-F671CC292CEA}">
      <dgm:prSet/>
      <dgm:spPr/>
      <dgm:t>
        <a:bodyPr/>
        <a:lstStyle/>
        <a:p>
          <a:pPr rtl="0"/>
          <a:r>
            <a:rPr lang="en-US" smtClean="0"/>
            <a:t>Pseudoephedrine</a:t>
          </a:r>
          <a:endParaRPr lang="en-IN"/>
        </a:p>
      </dgm:t>
    </dgm:pt>
    <dgm:pt modelId="{737A4521-2F5B-46B3-9F4B-62D0DE92BC8E}" type="parTrans" cxnId="{AEF9853C-53EB-4E45-86FF-9C4D35C3A286}">
      <dgm:prSet/>
      <dgm:spPr/>
      <dgm:t>
        <a:bodyPr/>
        <a:lstStyle/>
        <a:p>
          <a:endParaRPr lang="en-IN"/>
        </a:p>
      </dgm:t>
    </dgm:pt>
    <dgm:pt modelId="{FFBE98E8-F36A-403C-BBA9-6C432C7AF172}" type="sibTrans" cxnId="{AEF9853C-53EB-4E45-86FF-9C4D35C3A286}">
      <dgm:prSet/>
      <dgm:spPr/>
      <dgm:t>
        <a:bodyPr/>
        <a:lstStyle/>
        <a:p>
          <a:endParaRPr lang="en-IN"/>
        </a:p>
      </dgm:t>
    </dgm:pt>
    <dgm:pt modelId="{921BB67C-4DE8-4D82-9DA5-BD68C3ED30CA}">
      <dgm:prSet/>
      <dgm:spPr/>
      <dgm:t>
        <a:bodyPr/>
        <a:lstStyle/>
        <a:p>
          <a:pPr rtl="0"/>
          <a:r>
            <a:rPr lang="en-US" dirty="0" smtClean="0"/>
            <a:t>Phenylpropanolamine  </a:t>
          </a:r>
          <a:endParaRPr lang="en-IN" dirty="0"/>
        </a:p>
      </dgm:t>
    </dgm:pt>
    <dgm:pt modelId="{9474F305-BFAC-4AFA-BA9E-87E28179A2B8}" type="parTrans" cxnId="{4811365D-12BC-49C8-A7BB-CCB3C13A9604}">
      <dgm:prSet/>
      <dgm:spPr/>
      <dgm:t>
        <a:bodyPr/>
        <a:lstStyle/>
        <a:p>
          <a:endParaRPr lang="en-IN"/>
        </a:p>
      </dgm:t>
    </dgm:pt>
    <dgm:pt modelId="{2DEDE2EB-1935-4A30-B93C-4056753E1B6C}" type="sibTrans" cxnId="{4811365D-12BC-49C8-A7BB-CCB3C13A9604}">
      <dgm:prSet/>
      <dgm:spPr/>
      <dgm:t>
        <a:bodyPr/>
        <a:lstStyle/>
        <a:p>
          <a:endParaRPr lang="en-IN"/>
        </a:p>
      </dgm:t>
    </dgm:pt>
    <dgm:pt modelId="{56BAB4AC-160F-4D13-A619-3CF00EDDD70B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en-IN" sz="1800" b="1" dirty="0" smtClean="0"/>
            <a:t>Oxymetazoline</a:t>
          </a:r>
          <a:endParaRPr lang="en-IN" sz="1800" b="1" dirty="0"/>
        </a:p>
      </dgm:t>
    </dgm:pt>
    <dgm:pt modelId="{DE5C66CB-770A-4B0B-8958-86470E535734}" type="parTrans" cxnId="{F41FBFF7-CA5F-4C31-ABBA-55D40203D0B0}">
      <dgm:prSet/>
      <dgm:spPr/>
      <dgm:t>
        <a:bodyPr/>
        <a:lstStyle/>
        <a:p>
          <a:endParaRPr lang="en-IN"/>
        </a:p>
      </dgm:t>
    </dgm:pt>
    <dgm:pt modelId="{CCB65E23-FCB2-4B46-AC11-021D7524EF88}" type="sibTrans" cxnId="{F41FBFF7-CA5F-4C31-ABBA-55D40203D0B0}">
      <dgm:prSet/>
      <dgm:spPr/>
      <dgm:t>
        <a:bodyPr/>
        <a:lstStyle/>
        <a:p>
          <a:endParaRPr lang="en-IN"/>
        </a:p>
      </dgm:t>
    </dgm:pt>
    <dgm:pt modelId="{265BF403-F769-4FE5-86E1-222B50A9EC71}" type="pres">
      <dgm:prSet presAssocID="{D214A04A-A02D-48FF-856E-11C9E8A524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F23F3CDF-9DC0-4663-A2E1-E5C6A63590F9}" type="pres">
      <dgm:prSet presAssocID="{BF277C51-1A6C-4733-BD34-58374BDE2E00}" presName="root" presStyleCnt="0"/>
      <dgm:spPr/>
    </dgm:pt>
    <dgm:pt modelId="{8C7661CD-6B4B-471E-8C16-CDBAA1FA5FBC}" type="pres">
      <dgm:prSet presAssocID="{BF277C51-1A6C-4733-BD34-58374BDE2E00}" presName="rootComposite" presStyleCnt="0"/>
      <dgm:spPr/>
    </dgm:pt>
    <dgm:pt modelId="{0863797C-0138-4130-B3F7-61D0639E7A51}" type="pres">
      <dgm:prSet presAssocID="{BF277C51-1A6C-4733-BD34-58374BDE2E00}" presName="rootText" presStyleLbl="node1" presStyleIdx="0" presStyleCnt="3"/>
      <dgm:spPr/>
      <dgm:t>
        <a:bodyPr/>
        <a:lstStyle/>
        <a:p>
          <a:endParaRPr lang="en-IN"/>
        </a:p>
      </dgm:t>
    </dgm:pt>
    <dgm:pt modelId="{EC338EEF-52B5-4BA3-B631-E54DC9FA48FC}" type="pres">
      <dgm:prSet presAssocID="{BF277C51-1A6C-4733-BD34-58374BDE2E00}" presName="rootConnector" presStyleLbl="node1" presStyleIdx="0" presStyleCnt="3"/>
      <dgm:spPr/>
      <dgm:t>
        <a:bodyPr/>
        <a:lstStyle/>
        <a:p>
          <a:endParaRPr lang="en-IN"/>
        </a:p>
      </dgm:t>
    </dgm:pt>
    <dgm:pt modelId="{2404E7F8-B90B-4DAB-91CD-4C2106C2934A}" type="pres">
      <dgm:prSet presAssocID="{BF277C51-1A6C-4733-BD34-58374BDE2E00}" presName="childShape" presStyleCnt="0"/>
      <dgm:spPr/>
    </dgm:pt>
    <dgm:pt modelId="{F04F7083-A317-4D63-963B-0D4E540DB196}" type="pres">
      <dgm:prSet presAssocID="{2E60E804-2FA9-40D4-905A-EAE4070274F9}" presName="Name13" presStyleLbl="parChTrans1D2" presStyleIdx="0" presStyleCnt="7"/>
      <dgm:spPr/>
      <dgm:t>
        <a:bodyPr/>
        <a:lstStyle/>
        <a:p>
          <a:endParaRPr lang="en-IN"/>
        </a:p>
      </dgm:t>
    </dgm:pt>
    <dgm:pt modelId="{C33C09E2-30B2-4F83-B3ED-36480D7C6FA0}" type="pres">
      <dgm:prSet presAssocID="{95619CA0-7606-429C-8229-DFBF0F86AB5F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E51785-7C07-49A1-9BE4-3EB19A4B2EA0}" type="pres">
      <dgm:prSet presAssocID="{DE5C66CB-770A-4B0B-8958-86470E535734}" presName="Name13" presStyleLbl="parChTrans1D2" presStyleIdx="1" presStyleCnt="7"/>
      <dgm:spPr/>
      <dgm:t>
        <a:bodyPr/>
        <a:lstStyle/>
        <a:p>
          <a:endParaRPr lang="en-IN"/>
        </a:p>
      </dgm:t>
    </dgm:pt>
    <dgm:pt modelId="{61F09F1E-7BD7-4355-BCCD-C1E66A1D22C7}" type="pres">
      <dgm:prSet presAssocID="{56BAB4AC-160F-4D13-A619-3CF00EDDD70B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869C551-1179-4AA4-BD5D-DDF4073817CD}" type="pres">
      <dgm:prSet presAssocID="{C592E51E-1AC1-47D3-8B2B-BDF2653E1DC6}" presName="root" presStyleCnt="0"/>
      <dgm:spPr/>
    </dgm:pt>
    <dgm:pt modelId="{29D193A2-B61A-44FD-B428-29AECD7C129E}" type="pres">
      <dgm:prSet presAssocID="{C592E51E-1AC1-47D3-8B2B-BDF2653E1DC6}" presName="rootComposite" presStyleCnt="0"/>
      <dgm:spPr/>
    </dgm:pt>
    <dgm:pt modelId="{6E10B95F-FB71-4C8F-B883-2D57BF410DA1}" type="pres">
      <dgm:prSet presAssocID="{C592E51E-1AC1-47D3-8B2B-BDF2653E1DC6}" presName="rootText" presStyleLbl="node1" presStyleIdx="1" presStyleCnt="3"/>
      <dgm:spPr/>
      <dgm:t>
        <a:bodyPr/>
        <a:lstStyle/>
        <a:p>
          <a:endParaRPr lang="en-IN"/>
        </a:p>
      </dgm:t>
    </dgm:pt>
    <dgm:pt modelId="{ECE73B10-57BD-4A96-8303-2ED5573FFF5A}" type="pres">
      <dgm:prSet presAssocID="{C592E51E-1AC1-47D3-8B2B-BDF2653E1DC6}" presName="rootConnector" presStyleLbl="node1" presStyleIdx="1" presStyleCnt="3"/>
      <dgm:spPr/>
      <dgm:t>
        <a:bodyPr/>
        <a:lstStyle/>
        <a:p>
          <a:endParaRPr lang="en-IN"/>
        </a:p>
      </dgm:t>
    </dgm:pt>
    <dgm:pt modelId="{428BC9CC-6FBC-46E9-A968-8803952C328D}" type="pres">
      <dgm:prSet presAssocID="{C592E51E-1AC1-47D3-8B2B-BDF2653E1DC6}" presName="childShape" presStyleCnt="0"/>
      <dgm:spPr/>
    </dgm:pt>
    <dgm:pt modelId="{27A315D6-45F1-408C-9567-C09140788185}" type="pres">
      <dgm:prSet presAssocID="{2A0D2E5B-76C0-486A-9E51-8F3F1772990B}" presName="Name13" presStyleLbl="parChTrans1D2" presStyleIdx="2" presStyleCnt="7"/>
      <dgm:spPr/>
      <dgm:t>
        <a:bodyPr/>
        <a:lstStyle/>
        <a:p>
          <a:endParaRPr lang="en-IN"/>
        </a:p>
      </dgm:t>
    </dgm:pt>
    <dgm:pt modelId="{7D247E60-791E-438D-8FA3-E62AB58A96E0}" type="pres">
      <dgm:prSet presAssocID="{7C7E86B9-0E15-4147-BEA6-25CB55BD59DC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457125-0F83-4196-B505-C7F488D6C69C}" type="pres">
      <dgm:prSet presAssocID="{251FEC7B-1FDA-43EE-B176-05B78E3501C0}" presName="Name13" presStyleLbl="parChTrans1D2" presStyleIdx="3" presStyleCnt="7"/>
      <dgm:spPr/>
      <dgm:t>
        <a:bodyPr/>
        <a:lstStyle/>
        <a:p>
          <a:endParaRPr lang="en-IN"/>
        </a:p>
      </dgm:t>
    </dgm:pt>
    <dgm:pt modelId="{59DE0032-ECA9-44FA-8414-8F90F8F353D4}" type="pres">
      <dgm:prSet presAssocID="{254B021F-B8A7-4713-8A3A-00666065886E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839095-12B7-4E4E-8A71-F6ADBCEF796A}" type="pres">
      <dgm:prSet presAssocID="{443BCB6B-8621-4A4F-991A-BE12CBF2C2D9}" presName="Name13" presStyleLbl="parChTrans1D2" presStyleIdx="4" presStyleCnt="7"/>
      <dgm:spPr/>
      <dgm:t>
        <a:bodyPr/>
        <a:lstStyle/>
        <a:p>
          <a:endParaRPr lang="en-IN"/>
        </a:p>
      </dgm:t>
    </dgm:pt>
    <dgm:pt modelId="{DBFD515C-3D1A-4643-B96D-C498E50E9659}" type="pres">
      <dgm:prSet presAssocID="{DF26D7E6-70F1-4D08-AA98-A2D9EC8D328D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1A2EC43-49C0-40F9-B8E0-DFA44A1CF959}" type="pres">
      <dgm:prSet presAssocID="{2907BEE2-D936-4BF7-8CCE-545E85D01420}" presName="root" presStyleCnt="0"/>
      <dgm:spPr/>
    </dgm:pt>
    <dgm:pt modelId="{CF68DE3B-F92E-4B67-94EF-86E8E3D4CE97}" type="pres">
      <dgm:prSet presAssocID="{2907BEE2-D936-4BF7-8CCE-545E85D01420}" presName="rootComposite" presStyleCnt="0"/>
      <dgm:spPr/>
    </dgm:pt>
    <dgm:pt modelId="{7BC4E3F7-1A2E-48C0-8DA0-23D6E3E4F974}" type="pres">
      <dgm:prSet presAssocID="{2907BEE2-D936-4BF7-8CCE-545E85D01420}" presName="rootText" presStyleLbl="node1" presStyleIdx="2" presStyleCnt="3"/>
      <dgm:spPr/>
      <dgm:t>
        <a:bodyPr/>
        <a:lstStyle/>
        <a:p>
          <a:endParaRPr lang="en-IN"/>
        </a:p>
      </dgm:t>
    </dgm:pt>
    <dgm:pt modelId="{6995BB8F-DE82-432C-8A99-8CE063A9DF83}" type="pres">
      <dgm:prSet presAssocID="{2907BEE2-D936-4BF7-8CCE-545E85D01420}" presName="rootConnector" presStyleLbl="node1" presStyleIdx="2" presStyleCnt="3"/>
      <dgm:spPr/>
      <dgm:t>
        <a:bodyPr/>
        <a:lstStyle/>
        <a:p>
          <a:endParaRPr lang="en-IN"/>
        </a:p>
      </dgm:t>
    </dgm:pt>
    <dgm:pt modelId="{94DD19B5-ECBD-4988-9F04-D2557A0BB134}" type="pres">
      <dgm:prSet presAssocID="{2907BEE2-D936-4BF7-8CCE-545E85D01420}" presName="childShape" presStyleCnt="0"/>
      <dgm:spPr/>
    </dgm:pt>
    <dgm:pt modelId="{BDD73531-1E22-41EA-A128-6215B98294C3}" type="pres">
      <dgm:prSet presAssocID="{737A4521-2F5B-46B3-9F4B-62D0DE92BC8E}" presName="Name13" presStyleLbl="parChTrans1D2" presStyleIdx="5" presStyleCnt="7"/>
      <dgm:spPr/>
      <dgm:t>
        <a:bodyPr/>
        <a:lstStyle/>
        <a:p>
          <a:endParaRPr lang="en-IN"/>
        </a:p>
      </dgm:t>
    </dgm:pt>
    <dgm:pt modelId="{24218516-81C9-40B2-A44A-83E76035FCD5}" type="pres">
      <dgm:prSet presAssocID="{1190BCF9-A21F-4B0C-AAF0-F671CC292CEA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5C53992-BA1A-4505-8684-8165DE8DE297}" type="pres">
      <dgm:prSet presAssocID="{9474F305-BFAC-4AFA-BA9E-87E28179A2B8}" presName="Name13" presStyleLbl="parChTrans1D2" presStyleIdx="6" presStyleCnt="7"/>
      <dgm:spPr/>
      <dgm:t>
        <a:bodyPr/>
        <a:lstStyle/>
        <a:p>
          <a:endParaRPr lang="en-IN"/>
        </a:p>
      </dgm:t>
    </dgm:pt>
    <dgm:pt modelId="{9555FF09-16E0-464D-9629-7464302C62F8}" type="pres">
      <dgm:prSet presAssocID="{921BB67C-4DE8-4D82-9DA5-BD68C3ED30CA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89CE670-BD85-4418-83F9-776CBBE34D47}" type="presOf" srcId="{1190BCF9-A21F-4B0C-AAF0-F671CC292CEA}" destId="{24218516-81C9-40B2-A44A-83E76035FCD5}" srcOrd="0" destOrd="0" presId="urn:microsoft.com/office/officeart/2005/8/layout/hierarchy3"/>
    <dgm:cxn modelId="{88D2186C-4DD6-4489-958E-8569525E9BEB}" srcId="{C592E51E-1AC1-47D3-8B2B-BDF2653E1DC6}" destId="{254B021F-B8A7-4713-8A3A-00666065886E}" srcOrd="1" destOrd="0" parTransId="{251FEC7B-1FDA-43EE-B176-05B78E3501C0}" sibTransId="{49149617-CFB4-485A-9A17-F4A3CAB767FF}"/>
    <dgm:cxn modelId="{AEF9853C-53EB-4E45-86FF-9C4D35C3A286}" srcId="{2907BEE2-D936-4BF7-8CCE-545E85D01420}" destId="{1190BCF9-A21F-4B0C-AAF0-F671CC292CEA}" srcOrd="0" destOrd="0" parTransId="{737A4521-2F5B-46B3-9F4B-62D0DE92BC8E}" sibTransId="{FFBE98E8-F36A-403C-BBA9-6C432C7AF172}"/>
    <dgm:cxn modelId="{734FD91A-BB99-4B12-AF19-34162AC303CD}" type="presOf" srcId="{251FEC7B-1FDA-43EE-B176-05B78E3501C0}" destId="{BD457125-0F83-4196-B505-C7F488D6C69C}" srcOrd="0" destOrd="0" presId="urn:microsoft.com/office/officeart/2005/8/layout/hierarchy3"/>
    <dgm:cxn modelId="{E458CF38-A675-48DA-B027-8DAA7AE868E7}" type="presOf" srcId="{56BAB4AC-160F-4D13-A619-3CF00EDDD70B}" destId="{61F09F1E-7BD7-4355-BCCD-C1E66A1D22C7}" srcOrd="0" destOrd="0" presId="urn:microsoft.com/office/officeart/2005/8/layout/hierarchy3"/>
    <dgm:cxn modelId="{37A9B37A-6954-4687-A834-5C2423F2FCA1}" type="presOf" srcId="{BF277C51-1A6C-4733-BD34-58374BDE2E00}" destId="{EC338EEF-52B5-4BA3-B631-E54DC9FA48FC}" srcOrd="1" destOrd="0" presId="urn:microsoft.com/office/officeart/2005/8/layout/hierarchy3"/>
    <dgm:cxn modelId="{CF3AC443-D777-4BDD-A0DC-DE7487504B88}" type="presOf" srcId="{443BCB6B-8621-4A4F-991A-BE12CBF2C2D9}" destId="{87839095-12B7-4E4E-8A71-F6ADBCEF796A}" srcOrd="0" destOrd="0" presId="urn:microsoft.com/office/officeart/2005/8/layout/hierarchy3"/>
    <dgm:cxn modelId="{4BFDF72E-F759-402A-B52D-FD14DC0BD392}" srcId="{C592E51E-1AC1-47D3-8B2B-BDF2653E1DC6}" destId="{7C7E86B9-0E15-4147-BEA6-25CB55BD59DC}" srcOrd="0" destOrd="0" parTransId="{2A0D2E5B-76C0-486A-9E51-8F3F1772990B}" sibTransId="{9DBE1272-43DD-4FDD-BAC7-124EC7C2FB31}"/>
    <dgm:cxn modelId="{70B642D8-41FE-43A0-A1A4-BF7C0F507480}" type="presOf" srcId="{737A4521-2F5B-46B3-9F4B-62D0DE92BC8E}" destId="{BDD73531-1E22-41EA-A128-6215B98294C3}" srcOrd="0" destOrd="0" presId="urn:microsoft.com/office/officeart/2005/8/layout/hierarchy3"/>
    <dgm:cxn modelId="{72A645E9-EC00-48F3-8992-096E94CA079E}" type="presOf" srcId="{BF277C51-1A6C-4733-BD34-58374BDE2E00}" destId="{0863797C-0138-4130-B3F7-61D0639E7A51}" srcOrd="0" destOrd="0" presId="urn:microsoft.com/office/officeart/2005/8/layout/hierarchy3"/>
    <dgm:cxn modelId="{09AB16F6-0191-4E76-A2C6-1F3A461CE443}" type="presOf" srcId="{9474F305-BFAC-4AFA-BA9E-87E28179A2B8}" destId="{85C53992-BA1A-4505-8684-8165DE8DE297}" srcOrd="0" destOrd="0" presId="urn:microsoft.com/office/officeart/2005/8/layout/hierarchy3"/>
    <dgm:cxn modelId="{121C7220-DCF6-4432-BE1D-E752A77D0724}" type="presOf" srcId="{921BB67C-4DE8-4D82-9DA5-BD68C3ED30CA}" destId="{9555FF09-16E0-464D-9629-7464302C62F8}" srcOrd="0" destOrd="0" presId="urn:microsoft.com/office/officeart/2005/8/layout/hierarchy3"/>
    <dgm:cxn modelId="{5822CB98-5FA9-4E5C-961C-DC830EF54A6C}" type="presOf" srcId="{DF26D7E6-70F1-4D08-AA98-A2D9EC8D328D}" destId="{DBFD515C-3D1A-4643-B96D-C498E50E9659}" srcOrd="0" destOrd="0" presId="urn:microsoft.com/office/officeart/2005/8/layout/hierarchy3"/>
    <dgm:cxn modelId="{058AC81D-F2C9-467D-BED7-1B713F4984A5}" type="presOf" srcId="{D214A04A-A02D-48FF-856E-11C9E8A52438}" destId="{265BF403-F769-4FE5-86E1-222B50A9EC71}" srcOrd="0" destOrd="0" presId="urn:microsoft.com/office/officeart/2005/8/layout/hierarchy3"/>
    <dgm:cxn modelId="{F2FE4204-297B-4515-8442-D531A018F7F0}" type="presOf" srcId="{C592E51E-1AC1-47D3-8B2B-BDF2653E1DC6}" destId="{ECE73B10-57BD-4A96-8303-2ED5573FFF5A}" srcOrd="1" destOrd="0" presId="urn:microsoft.com/office/officeart/2005/8/layout/hierarchy3"/>
    <dgm:cxn modelId="{3EA487DD-7707-4E5E-B3E1-CAB11E9C1428}" type="presOf" srcId="{DE5C66CB-770A-4B0B-8958-86470E535734}" destId="{58E51785-7C07-49A1-9BE4-3EB19A4B2EA0}" srcOrd="0" destOrd="0" presId="urn:microsoft.com/office/officeart/2005/8/layout/hierarchy3"/>
    <dgm:cxn modelId="{795A7048-DEA5-47E3-8BF0-0EE1B41726B7}" type="presOf" srcId="{7C7E86B9-0E15-4147-BEA6-25CB55BD59DC}" destId="{7D247E60-791E-438D-8FA3-E62AB58A96E0}" srcOrd="0" destOrd="0" presId="urn:microsoft.com/office/officeart/2005/8/layout/hierarchy3"/>
    <dgm:cxn modelId="{4811365D-12BC-49C8-A7BB-CCB3C13A9604}" srcId="{2907BEE2-D936-4BF7-8CCE-545E85D01420}" destId="{921BB67C-4DE8-4D82-9DA5-BD68C3ED30CA}" srcOrd="1" destOrd="0" parTransId="{9474F305-BFAC-4AFA-BA9E-87E28179A2B8}" sibTransId="{2DEDE2EB-1935-4A30-B93C-4056753E1B6C}"/>
    <dgm:cxn modelId="{3A253382-206D-47AF-8F4F-1BDEAAC260C7}" type="presOf" srcId="{2907BEE2-D936-4BF7-8CCE-545E85D01420}" destId="{7BC4E3F7-1A2E-48C0-8DA0-23D6E3E4F974}" srcOrd="0" destOrd="0" presId="urn:microsoft.com/office/officeart/2005/8/layout/hierarchy3"/>
    <dgm:cxn modelId="{CE7D2E59-F83B-4376-B194-C57AC4F05019}" srcId="{D214A04A-A02D-48FF-856E-11C9E8A52438}" destId="{C592E51E-1AC1-47D3-8B2B-BDF2653E1DC6}" srcOrd="1" destOrd="0" parTransId="{3F5DFBB4-DEEA-49CB-AA60-F481ECDD5662}" sibTransId="{0A67EAA0-4BA8-4976-B9E8-B28F3644C0B4}"/>
    <dgm:cxn modelId="{D9ED4576-471A-4580-8D20-A34312090FB5}" type="presOf" srcId="{C592E51E-1AC1-47D3-8B2B-BDF2653E1DC6}" destId="{6E10B95F-FB71-4C8F-B883-2D57BF410DA1}" srcOrd="0" destOrd="0" presId="urn:microsoft.com/office/officeart/2005/8/layout/hierarchy3"/>
    <dgm:cxn modelId="{F41FBFF7-CA5F-4C31-ABBA-55D40203D0B0}" srcId="{BF277C51-1A6C-4733-BD34-58374BDE2E00}" destId="{56BAB4AC-160F-4D13-A619-3CF00EDDD70B}" srcOrd="1" destOrd="0" parTransId="{DE5C66CB-770A-4B0B-8958-86470E535734}" sibTransId="{CCB65E23-FCB2-4B46-AC11-021D7524EF88}"/>
    <dgm:cxn modelId="{B0402D05-32DF-4CA8-AD70-51A7F35ADB1F}" type="presOf" srcId="{2907BEE2-D936-4BF7-8CCE-545E85D01420}" destId="{6995BB8F-DE82-432C-8A99-8CE063A9DF83}" srcOrd="1" destOrd="0" presId="urn:microsoft.com/office/officeart/2005/8/layout/hierarchy3"/>
    <dgm:cxn modelId="{19C65454-ACEB-4643-B274-A33D2143BAE3}" type="presOf" srcId="{2A0D2E5B-76C0-486A-9E51-8F3F1772990B}" destId="{27A315D6-45F1-408C-9567-C09140788185}" srcOrd="0" destOrd="0" presId="urn:microsoft.com/office/officeart/2005/8/layout/hierarchy3"/>
    <dgm:cxn modelId="{F1FDEC1A-DBE2-4539-AE1D-AE01E1153E32}" type="presOf" srcId="{254B021F-B8A7-4713-8A3A-00666065886E}" destId="{59DE0032-ECA9-44FA-8414-8F90F8F353D4}" srcOrd="0" destOrd="0" presId="urn:microsoft.com/office/officeart/2005/8/layout/hierarchy3"/>
    <dgm:cxn modelId="{56C4C972-785A-44A0-94E5-FD73E9C48DCC}" srcId="{C592E51E-1AC1-47D3-8B2B-BDF2653E1DC6}" destId="{DF26D7E6-70F1-4D08-AA98-A2D9EC8D328D}" srcOrd="2" destOrd="0" parTransId="{443BCB6B-8621-4A4F-991A-BE12CBF2C2D9}" sibTransId="{AE868E52-6D41-49EC-96AD-3AA0AF541DDC}"/>
    <dgm:cxn modelId="{EA9C5E58-D580-4D11-A39F-B302B803EA04}" srcId="{D214A04A-A02D-48FF-856E-11C9E8A52438}" destId="{BF277C51-1A6C-4733-BD34-58374BDE2E00}" srcOrd="0" destOrd="0" parTransId="{B8997EE9-2929-414C-ADC9-0746D30470E4}" sibTransId="{959DE8BD-ABD5-40F9-9D6B-8DE9FB2AC454}"/>
    <dgm:cxn modelId="{501BCD5B-F879-4056-B563-929C82BF257A}" srcId="{D214A04A-A02D-48FF-856E-11C9E8A52438}" destId="{2907BEE2-D936-4BF7-8CCE-545E85D01420}" srcOrd="2" destOrd="0" parTransId="{5DE16EFA-D95C-461F-ADE1-C84107DF6C62}" sibTransId="{57194EF1-4C58-497E-9CA8-D5070FF837AF}"/>
    <dgm:cxn modelId="{E5189191-F06C-40F8-896F-AE9178C9BEE8}" type="presOf" srcId="{95619CA0-7606-429C-8229-DFBF0F86AB5F}" destId="{C33C09E2-30B2-4F83-B3ED-36480D7C6FA0}" srcOrd="0" destOrd="0" presId="urn:microsoft.com/office/officeart/2005/8/layout/hierarchy3"/>
    <dgm:cxn modelId="{90438B15-C42D-4B8A-8BD5-C280F0EA4A88}" type="presOf" srcId="{2E60E804-2FA9-40D4-905A-EAE4070274F9}" destId="{F04F7083-A317-4D63-963B-0D4E540DB196}" srcOrd="0" destOrd="0" presId="urn:microsoft.com/office/officeart/2005/8/layout/hierarchy3"/>
    <dgm:cxn modelId="{4823E96F-5FC5-46CF-A31A-841FF7F66E4C}" srcId="{BF277C51-1A6C-4733-BD34-58374BDE2E00}" destId="{95619CA0-7606-429C-8229-DFBF0F86AB5F}" srcOrd="0" destOrd="0" parTransId="{2E60E804-2FA9-40D4-905A-EAE4070274F9}" sibTransId="{DF9CB8A6-5C5C-4A52-99AD-815F01B61702}"/>
    <dgm:cxn modelId="{D71EBD9D-F2B1-44AB-BAFD-7C8D4884C346}" type="presParOf" srcId="{265BF403-F769-4FE5-86E1-222B50A9EC71}" destId="{F23F3CDF-9DC0-4663-A2E1-E5C6A63590F9}" srcOrd="0" destOrd="0" presId="urn:microsoft.com/office/officeart/2005/8/layout/hierarchy3"/>
    <dgm:cxn modelId="{612B487D-CC2D-48F0-80EA-AECEF32AC52B}" type="presParOf" srcId="{F23F3CDF-9DC0-4663-A2E1-E5C6A63590F9}" destId="{8C7661CD-6B4B-471E-8C16-CDBAA1FA5FBC}" srcOrd="0" destOrd="0" presId="urn:microsoft.com/office/officeart/2005/8/layout/hierarchy3"/>
    <dgm:cxn modelId="{D4D7862A-14E4-42D4-8F5C-9F1257261625}" type="presParOf" srcId="{8C7661CD-6B4B-471E-8C16-CDBAA1FA5FBC}" destId="{0863797C-0138-4130-B3F7-61D0639E7A51}" srcOrd="0" destOrd="0" presId="urn:microsoft.com/office/officeart/2005/8/layout/hierarchy3"/>
    <dgm:cxn modelId="{2C6F9068-73DB-46D4-9881-408D2922CF61}" type="presParOf" srcId="{8C7661CD-6B4B-471E-8C16-CDBAA1FA5FBC}" destId="{EC338EEF-52B5-4BA3-B631-E54DC9FA48FC}" srcOrd="1" destOrd="0" presId="urn:microsoft.com/office/officeart/2005/8/layout/hierarchy3"/>
    <dgm:cxn modelId="{C6474411-207E-4973-8FFC-5EBCC8BCA4A2}" type="presParOf" srcId="{F23F3CDF-9DC0-4663-A2E1-E5C6A63590F9}" destId="{2404E7F8-B90B-4DAB-91CD-4C2106C2934A}" srcOrd="1" destOrd="0" presId="urn:microsoft.com/office/officeart/2005/8/layout/hierarchy3"/>
    <dgm:cxn modelId="{29F389D9-F147-4D2A-A930-1028CA4567AC}" type="presParOf" srcId="{2404E7F8-B90B-4DAB-91CD-4C2106C2934A}" destId="{F04F7083-A317-4D63-963B-0D4E540DB196}" srcOrd="0" destOrd="0" presId="urn:microsoft.com/office/officeart/2005/8/layout/hierarchy3"/>
    <dgm:cxn modelId="{BE57C602-B42B-41C0-BE13-8B42F7C296F1}" type="presParOf" srcId="{2404E7F8-B90B-4DAB-91CD-4C2106C2934A}" destId="{C33C09E2-30B2-4F83-B3ED-36480D7C6FA0}" srcOrd="1" destOrd="0" presId="urn:microsoft.com/office/officeart/2005/8/layout/hierarchy3"/>
    <dgm:cxn modelId="{BC4CB7F0-9E26-4532-BDDD-483FD6D1B18F}" type="presParOf" srcId="{2404E7F8-B90B-4DAB-91CD-4C2106C2934A}" destId="{58E51785-7C07-49A1-9BE4-3EB19A4B2EA0}" srcOrd="2" destOrd="0" presId="urn:microsoft.com/office/officeart/2005/8/layout/hierarchy3"/>
    <dgm:cxn modelId="{B0237E5D-A8F3-43AB-B28C-7778601C5626}" type="presParOf" srcId="{2404E7F8-B90B-4DAB-91CD-4C2106C2934A}" destId="{61F09F1E-7BD7-4355-BCCD-C1E66A1D22C7}" srcOrd="3" destOrd="0" presId="urn:microsoft.com/office/officeart/2005/8/layout/hierarchy3"/>
    <dgm:cxn modelId="{191E9191-352C-4F1C-A4A9-193A72148889}" type="presParOf" srcId="{265BF403-F769-4FE5-86E1-222B50A9EC71}" destId="{6869C551-1179-4AA4-BD5D-DDF4073817CD}" srcOrd="1" destOrd="0" presId="urn:microsoft.com/office/officeart/2005/8/layout/hierarchy3"/>
    <dgm:cxn modelId="{C50AD301-7DE0-4CB7-9803-29625CEF552E}" type="presParOf" srcId="{6869C551-1179-4AA4-BD5D-DDF4073817CD}" destId="{29D193A2-B61A-44FD-B428-29AECD7C129E}" srcOrd="0" destOrd="0" presId="urn:microsoft.com/office/officeart/2005/8/layout/hierarchy3"/>
    <dgm:cxn modelId="{EE19BA44-F22A-4E39-B83D-4084DF511B57}" type="presParOf" srcId="{29D193A2-B61A-44FD-B428-29AECD7C129E}" destId="{6E10B95F-FB71-4C8F-B883-2D57BF410DA1}" srcOrd="0" destOrd="0" presId="urn:microsoft.com/office/officeart/2005/8/layout/hierarchy3"/>
    <dgm:cxn modelId="{7AF187F9-A8D1-4A6C-B8C6-84AEBD99E781}" type="presParOf" srcId="{29D193A2-B61A-44FD-B428-29AECD7C129E}" destId="{ECE73B10-57BD-4A96-8303-2ED5573FFF5A}" srcOrd="1" destOrd="0" presId="urn:microsoft.com/office/officeart/2005/8/layout/hierarchy3"/>
    <dgm:cxn modelId="{817DD183-2DD7-4558-864D-A16ED40094F7}" type="presParOf" srcId="{6869C551-1179-4AA4-BD5D-DDF4073817CD}" destId="{428BC9CC-6FBC-46E9-A968-8803952C328D}" srcOrd="1" destOrd="0" presId="urn:microsoft.com/office/officeart/2005/8/layout/hierarchy3"/>
    <dgm:cxn modelId="{4A927D10-F236-48D8-965A-3C9E1F4561FC}" type="presParOf" srcId="{428BC9CC-6FBC-46E9-A968-8803952C328D}" destId="{27A315D6-45F1-408C-9567-C09140788185}" srcOrd="0" destOrd="0" presId="urn:microsoft.com/office/officeart/2005/8/layout/hierarchy3"/>
    <dgm:cxn modelId="{3E9338A6-8E48-457E-836A-640973DD4306}" type="presParOf" srcId="{428BC9CC-6FBC-46E9-A968-8803952C328D}" destId="{7D247E60-791E-438D-8FA3-E62AB58A96E0}" srcOrd="1" destOrd="0" presId="urn:microsoft.com/office/officeart/2005/8/layout/hierarchy3"/>
    <dgm:cxn modelId="{332845A8-896D-4052-BA89-BF3EB2DAA874}" type="presParOf" srcId="{428BC9CC-6FBC-46E9-A968-8803952C328D}" destId="{BD457125-0F83-4196-B505-C7F488D6C69C}" srcOrd="2" destOrd="0" presId="urn:microsoft.com/office/officeart/2005/8/layout/hierarchy3"/>
    <dgm:cxn modelId="{38E0BC26-73D6-444F-A0EA-532D3EB23B3B}" type="presParOf" srcId="{428BC9CC-6FBC-46E9-A968-8803952C328D}" destId="{59DE0032-ECA9-44FA-8414-8F90F8F353D4}" srcOrd="3" destOrd="0" presId="urn:microsoft.com/office/officeart/2005/8/layout/hierarchy3"/>
    <dgm:cxn modelId="{9AB9FF01-7ED0-40A7-910A-141DC7A67933}" type="presParOf" srcId="{428BC9CC-6FBC-46E9-A968-8803952C328D}" destId="{87839095-12B7-4E4E-8A71-F6ADBCEF796A}" srcOrd="4" destOrd="0" presId="urn:microsoft.com/office/officeart/2005/8/layout/hierarchy3"/>
    <dgm:cxn modelId="{C2CE9546-9E98-490C-B7D1-353503E31AEE}" type="presParOf" srcId="{428BC9CC-6FBC-46E9-A968-8803952C328D}" destId="{DBFD515C-3D1A-4643-B96D-C498E50E9659}" srcOrd="5" destOrd="0" presId="urn:microsoft.com/office/officeart/2005/8/layout/hierarchy3"/>
    <dgm:cxn modelId="{DA7FBF6A-BCF0-4BB9-A928-72EB78B15BB5}" type="presParOf" srcId="{265BF403-F769-4FE5-86E1-222B50A9EC71}" destId="{61A2EC43-49C0-40F9-B8E0-DFA44A1CF959}" srcOrd="2" destOrd="0" presId="urn:microsoft.com/office/officeart/2005/8/layout/hierarchy3"/>
    <dgm:cxn modelId="{8369545F-B584-43CA-A3BD-A233A22361FD}" type="presParOf" srcId="{61A2EC43-49C0-40F9-B8E0-DFA44A1CF959}" destId="{CF68DE3B-F92E-4B67-94EF-86E8E3D4CE97}" srcOrd="0" destOrd="0" presId="urn:microsoft.com/office/officeart/2005/8/layout/hierarchy3"/>
    <dgm:cxn modelId="{06E50FD7-F119-4B80-AAA0-6DEEDFE8CA9F}" type="presParOf" srcId="{CF68DE3B-F92E-4B67-94EF-86E8E3D4CE97}" destId="{7BC4E3F7-1A2E-48C0-8DA0-23D6E3E4F974}" srcOrd="0" destOrd="0" presId="urn:microsoft.com/office/officeart/2005/8/layout/hierarchy3"/>
    <dgm:cxn modelId="{3DA677C8-724E-490B-BCC0-7D9082A1B4B9}" type="presParOf" srcId="{CF68DE3B-F92E-4B67-94EF-86E8E3D4CE97}" destId="{6995BB8F-DE82-432C-8A99-8CE063A9DF83}" srcOrd="1" destOrd="0" presId="urn:microsoft.com/office/officeart/2005/8/layout/hierarchy3"/>
    <dgm:cxn modelId="{B4B63764-4AB6-4090-BE62-9F057BAC71C2}" type="presParOf" srcId="{61A2EC43-49C0-40F9-B8E0-DFA44A1CF959}" destId="{94DD19B5-ECBD-4988-9F04-D2557A0BB134}" srcOrd="1" destOrd="0" presId="urn:microsoft.com/office/officeart/2005/8/layout/hierarchy3"/>
    <dgm:cxn modelId="{545F1386-D640-4FEF-BB90-1E65B640BDD1}" type="presParOf" srcId="{94DD19B5-ECBD-4988-9F04-D2557A0BB134}" destId="{BDD73531-1E22-41EA-A128-6215B98294C3}" srcOrd="0" destOrd="0" presId="urn:microsoft.com/office/officeart/2005/8/layout/hierarchy3"/>
    <dgm:cxn modelId="{DAABF828-8AE1-4302-ABC8-8F4A9A6E6F22}" type="presParOf" srcId="{94DD19B5-ECBD-4988-9F04-D2557A0BB134}" destId="{24218516-81C9-40B2-A44A-83E76035FCD5}" srcOrd="1" destOrd="0" presId="urn:microsoft.com/office/officeart/2005/8/layout/hierarchy3"/>
    <dgm:cxn modelId="{99561CDA-440A-499E-9F9C-9B8054577951}" type="presParOf" srcId="{94DD19B5-ECBD-4988-9F04-D2557A0BB134}" destId="{85C53992-BA1A-4505-8684-8165DE8DE297}" srcOrd="2" destOrd="0" presId="urn:microsoft.com/office/officeart/2005/8/layout/hierarchy3"/>
    <dgm:cxn modelId="{531CD2CF-EAB6-48C8-8248-D111735BBD74}" type="presParOf" srcId="{94DD19B5-ECBD-4988-9F04-D2557A0BB134}" destId="{9555FF09-16E0-464D-9629-7464302C62F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552DDA-219B-43C3-9BEA-400F9B1C44F7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1A19FDC-6578-4DC3-8EEA-52F117FED497}">
      <dgm:prSet custT="1"/>
      <dgm:spPr/>
      <dgm:t>
        <a:bodyPr/>
        <a:lstStyle/>
        <a:p>
          <a:pPr rtl="0"/>
          <a:r>
            <a:rPr lang="en-IN" sz="1800" dirty="0" smtClean="0"/>
            <a:t>Imidazole derivative with direct acting sympathomimetic activity</a:t>
          </a:r>
          <a:r>
            <a:rPr lang="en-IN" sz="1800" baseline="30000" dirty="0" smtClean="0"/>
            <a:t>1</a:t>
          </a:r>
        </a:p>
        <a:p>
          <a:pPr rtl="0"/>
          <a:r>
            <a:rPr lang="en-US" sz="1800" b="1" dirty="0" smtClean="0"/>
            <a:t>Chemical Name </a:t>
          </a:r>
          <a:r>
            <a:rPr lang="en-US" sz="1800" dirty="0" smtClean="0"/>
            <a:t>- </a:t>
          </a:r>
          <a:r>
            <a:rPr lang="en-IN" sz="1800" dirty="0" smtClean="0"/>
            <a:t>6-tert-butyl-3-(4,5-dihydro-1H-imidazol-2-ylmethyl)-2,4-dimethylphenol</a:t>
          </a:r>
        </a:p>
        <a:p>
          <a:pPr rtl="0"/>
          <a:r>
            <a:rPr lang="en-US" sz="1800" b="1" dirty="0" smtClean="0"/>
            <a:t>Molecular Formula </a:t>
          </a:r>
          <a:r>
            <a:rPr lang="en-US" sz="1800" dirty="0" smtClean="0"/>
            <a:t>- C</a:t>
          </a:r>
          <a:r>
            <a:rPr lang="en-US" sz="1800" baseline="-25000" dirty="0" smtClean="0"/>
            <a:t>16</a:t>
          </a:r>
          <a:r>
            <a:rPr lang="en-US" sz="1800" dirty="0" smtClean="0"/>
            <a:t>H</a:t>
          </a:r>
          <a:r>
            <a:rPr lang="en-US" sz="1800" baseline="-25000" dirty="0" smtClean="0"/>
            <a:t>24</a:t>
          </a:r>
          <a:r>
            <a:rPr lang="en-US" sz="1800" dirty="0" smtClean="0"/>
            <a:t>N</a:t>
          </a:r>
          <a:r>
            <a:rPr lang="en-US" sz="1800" baseline="-25000" dirty="0" smtClean="0"/>
            <a:t>2O</a:t>
          </a:r>
        </a:p>
        <a:p>
          <a:pPr rtl="0"/>
          <a:r>
            <a:rPr lang="en-US" sz="1800" b="1" dirty="0" smtClean="0"/>
            <a:t>Molecular weight </a:t>
          </a:r>
          <a:r>
            <a:rPr lang="en-US" sz="1800" dirty="0" smtClean="0"/>
            <a:t>- </a:t>
          </a:r>
          <a:r>
            <a:rPr lang="en-IN" sz="1800" dirty="0" smtClean="0"/>
            <a:t>260.37456 g/</a:t>
          </a:r>
          <a:r>
            <a:rPr lang="en-IN" sz="1800" dirty="0" err="1" smtClean="0"/>
            <a:t>mol</a:t>
          </a:r>
          <a:endParaRPr lang="en-IN" sz="1800" dirty="0"/>
        </a:p>
      </dgm:t>
    </dgm:pt>
    <dgm:pt modelId="{45972D93-697D-445D-9C80-F027CCDF4B91}" type="parTrans" cxnId="{2D76A03C-E1C5-40F9-9E4D-276755D7968F}">
      <dgm:prSet/>
      <dgm:spPr/>
      <dgm:t>
        <a:bodyPr/>
        <a:lstStyle/>
        <a:p>
          <a:endParaRPr lang="en-IN"/>
        </a:p>
      </dgm:t>
    </dgm:pt>
    <dgm:pt modelId="{3AAFC182-9C52-4E73-8DEE-A269EB0B848B}" type="sibTrans" cxnId="{2D76A03C-E1C5-40F9-9E4D-276755D7968F}">
      <dgm:prSet/>
      <dgm:spPr/>
      <dgm:t>
        <a:bodyPr/>
        <a:lstStyle/>
        <a:p>
          <a:endParaRPr lang="en-IN"/>
        </a:p>
      </dgm:t>
    </dgm:pt>
    <dgm:pt modelId="{BFEF0FD7-E424-4E20-9B51-B9762C7DF1AD}" type="pres">
      <dgm:prSet presAssocID="{97552DDA-219B-43C3-9BEA-400F9B1C44F7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888DF6C-C59E-4C1A-8166-E084007CCCF3}" type="pres">
      <dgm:prSet presAssocID="{11A19FDC-6578-4DC3-8EEA-52F117FED497}" presName="composite" presStyleCnt="0"/>
      <dgm:spPr/>
    </dgm:pt>
    <dgm:pt modelId="{72832FE9-421E-47EF-A4A9-36D7CBF8A416}" type="pres">
      <dgm:prSet presAssocID="{11A19FDC-6578-4DC3-8EEA-52F117FED497}" presName="Image" presStyleLbl="alignNode1" presStyleIdx="0" presStyleCnt="1" custScaleX="2057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FEB9E80B-5D85-4BDF-8AE1-2BD7AAF80407}" type="pres">
      <dgm:prSet presAssocID="{11A19FDC-6578-4DC3-8EEA-52F117FED497}" presName="Accent" presStyleLbl="parChTrans1D1" presStyleIdx="0" presStyleCnt="1" custLinFactX="-260500000" custLinFactNeighborX="-260560109" custLinFactNeighborY="49"/>
      <dgm:spPr/>
    </dgm:pt>
    <dgm:pt modelId="{D77D1BDE-7D95-4645-ADB4-519445171B07}" type="pres">
      <dgm:prSet presAssocID="{11A19FDC-6578-4DC3-8EEA-52F117FED497}" presName="Parent" presStyleLbl="revTx" presStyleIdx="0" presStyleCnt="1" custScaleX="205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D76A03C-E1C5-40F9-9E4D-276755D7968F}" srcId="{97552DDA-219B-43C3-9BEA-400F9B1C44F7}" destId="{11A19FDC-6578-4DC3-8EEA-52F117FED497}" srcOrd="0" destOrd="0" parTransId="{45972D93-697D-445D-9C80-F027CCDF4B91}" sibTransId="{3AAFC182-9C52-4E73-8DEE-A269EB0B848B}"/>
    <dgm:cxn modelId="{159FA4BF-151B-4665-A21D-8BEE1BC96377}" type="presOf" srcId="{11A19FDC-6578-4DC3-8EEA-52F117FED497}" destId="{D77D1BDE-7D95-4645-ADB4-519445171B07}" srcOrd="0" destOrd="0" presId="urn:microsoft.com/office/officeart/2008/layout/PictureLineup"/>
    <dgm:cxn modelId="{21018926-EFC7-4B28-BB57-C35E9D4DB83A}" type="presOf" srcId="{97552DDA-219B-43C3-9BEA-400F9B1C44F7}" destId="{BFEF0FD7-E424-4E20-9B51-B9762C7DF1AD}" srcOrd="0" destOrd="0" presId="urn:microsoft.com/office/officeart/2008/layout/PictureLineup"/>
    <dgm:cxn modelId="{D1907079-9A06-4C32-BAD7-0279B75BF730}" type="presParOf" srcId="{BFEF0FD7-E424-4E20-9B51-B9762C7DF1AD}" destId="{3888DF6C-C59E-4C1A-8166-E084007CCCF3}" srcOrd="0" destOrd="0" presId="urn:microsoft.com/office/officeart/2008/layout/PictureLineup"/>
    <dgm:cxn modelId="{F0AECF48-B186-4BF2-AC94-47C3C1A16627}" type="presParOf" srcId="{3888DF6C-C59E-4C1A-8166-E084007CCCF3}" destId="{72832FE9-421E-47EF-A4A9-36D7CBF8A416}" srcOrd="0" destOrd="0" presId="urn:microsoft.com/office/officeart/2008/layout/PictureLineup"/>
    <dgm:cxn modelId="{2AB41776-B72E-4C49-9B7B-BC7BE0CF9CDE}" type="presParOf" srcId="{3888DF6C-C59E-4C1A-8166-E084007CCCF3}" destId="{FEB9E80B-5D85-4BDF-8AE1-2BD7AAF80407}" srcOrd="1" destOrd="0" presId="urn:microsoft.com/office/officeart/2008/layout/PictureLineup"/>
    <dgm:cxn modelId="{DF7FF2CC-CDF4-4FF3-98AF-DC458A7DC394}" type="presParOf" srcId="{3888DF6C-C59E-4C1A-8166-E084007CCCF3}" destId="{D77D1BDE-7D95-4645-ADB4-519445171B07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470EA3-FE5F-41AE-BED1-526510646D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BDC7FAB-A9D2-45F3-96E1-0DD83B8149AC}">
      <dgm:prSet/>
      <dgm:spPr/>
      <dgm:t>
        <a:bodyPr/>
        <a:lstStyle/>
        <a:p>
          <a:pPr rtl="0"/>
          <a:r>
            <a:rPr lang="en-US" b="1" smtClean="0"/>
            <a:t>Mechanism of Action </a:t>
          </a:r>
          <a:r>
            <a:rPr lang="en-US" baseline="30000" smtClean="0"/>
            <a:t>2</a:t>
          </a:r>
          <a:endParaRPr lang="en-IN"/>
        </a:p>
      </dgm:t>
    </dgm:pt>
    <dgm:pt modelId="{264B00F9-61CF-409C-95C1-B3137B7F0B08}" type="parTrans" cxnId="{839233F1-5D3F-4B9A-B4C2-68051D505561}">
      <dgm:prSet/>
      <dgm:spPr/>
      <dgm:t>
        <a:bodyPr/>
        <a:lstStyle/>
        <a:p>
          <a:endParaRPr lang="en-IN"/>
        </a:p>
      </dgm:t>
    </dgm:pt>
    <dgm:pt modelId="{30619E1C-6527-490A-B9F6-F5ABA7A1B616}" type="sibTrans" cxnId="{839233F1-5D3F-4B9A-B4C2-68051D505561}">
      <dgm:prSet/>
      <dgm:spPr/>
      <dgm:t>
        <a:bodyPr/>
        <a:lstStyle/>
        <a:p>
          <a:endParaRPr lang="en-IN"/>
        </a:p>
      </dgm:t>
    </dgm:pt>
    <dgm:pt modelId="{FC625F0D-4064-4C5C-99B6-B61EC912D9E2}">
      <dgm:prSet/>
      <dgm:spPr/>
      <dgm:t>
        <a:bodyPr/>
        <a:lstStyle/>
        <a:p>
          <a:pPr rtl="0"/>
          <a:r>
            <a:rPr lang="en-IN" dirty="0" smtClean="0"/>
            <a:t>Oxymetazoline is a direct acting sympathomimetic amine</a:t>
          </a:r>
          <a:endParaRPr lang="en-IN" dirty="0"/>
        </a:p>
      </dgm:t>
    </dgm:pt>
    <dgm:pt modelId="{5793AF54-7BDE-430C-A356-44DC04635AE9}" type="parTrans" cxnId="{E5CCDD65-7226-415F-89E1-F8E43C8925BF}">
      <dgm:prSet/>
      <dgm:spPr/>
      <dgm:t>
        <a:bodyPr/>
        <a:lstStyle/>
        <a:p>
          <a:endParaRPr lang="en-IN"/>
        </a:p>
      </dgm:t>
    </dgm:pt>
    <dgm:pt modelId="{3DC5B48E-25A4-4D60-997A-7D40B3D7C529}" type="sibTrans" cxnId="{E5CCDD65-7226-415F-89E1-F8E43C8925BF}">
      <dgm:prSet/>
      <dgm:spPr/>
      <dgm:t>
        <a:bodyPr/>
        <a:lstStyle/>
        <a:p>
          <a:endParaRPr lang="en-IN"/>
        </a:p>
      </dgm:t>
    </dgm:pt>
    <dgm:pt modelId="{08955373-D502-44D7-8A8A-9447DD600930}">
      <dgm:prSet/>
      <dgm:spPr/>
      <dgm:t>
        <a:bodyPr/>
        <a:lstStyle/>
        <a:p>
          <a:pPr rtl="0"/>
          <a:r>
            <a:rPr lang="en-IN" dirty="0" smtClean="0"/>
            <a:t>In nasal it produces constriction, resulting in decreased blood flow and decreased nasal congestion</a:t>
          </a:r>
          <a:endParaRPr lang="en-IN" dirty="0"/>
        </a:p>
      </dgm:t>
    </dgm:pt>
    <dgm:pt modelId="{0C8C8300-75BA-4E86-9D45-A9570868D671}" type="parTrans" cxnId="{BE2A8065-C11C-4FA0-80D3-B8331279F085}">
      <dgm:prSet/>
      <dgm:spPr/>
      <dgm:t>
        <a:bodyPr/>
        <a:lstStyle/>
        <a:p>
          <a:endParaRPr lang="en-IN"/>
        </a:p>
      </dgm:t>
    </dgm:pt>
    <dgm:pt modelId="{4CE340F4-710A-410E-A033-19ADC2C97AB0}" type="sibTrans" cxnId="{BE2A8065-C11C-4FA0-80D3-B8331279F085}">
      <dgm:prSet/>
      <dgm:spPr/>
      <dgm:t>
        <a:bodyPr/>
        <a:lstStyle/>
        <a:p>
          <a:endParaRPr lang="en-IN"/>
        </a:p>
      </dgm:t>
    </dgm:pt>
    <dgm:pt modelId="{A0FF9CB0-6F21-455F-AF7C-9E714FBC32D7}">
      <dgm:prSet/>
      <dgm:spPr/>
      <dgm:t>
        <a:bodyPr/>
        <a:lstStyle/>
        <a:p>
          <a:pPr rtl="0"/>
          <a:r>
            <a:rPr lang="en-IN" dirty="0" smtClean="0"/>
            <a:t>Acts on alpha-adrenergic receptors in the arterioles of the conjunctiva and nasal mucosa</a:t>
          </a:r>
          <a:endParaRPr lang="en-IN" dirty="0"/>
        </a:p>
      </dgm:t>
    </dgm:pt>
    <dgm:pt modelId="{3F9DE380-7428-42CE-ABF7-2FC92E6F81E9}" type="parTrans" cxnId="{EF8A35DC-21C0-4034-9DEB-5D2365ACF108}">
      <dgm:prSet/>
      <dgm:spPr/>
      <dgm:t>
        <a:bodyPr/>
        <a:lstStyle/>
        <a:p>
          <a:endParaRPr lang="en-IN"/>
        </a:p>
      </dgm:t>
    </dgm:pt>
    <dgm:pt modelId="{C61AF24E-6748-43BD-B9C4-8B29C372DF93}" type="sibTrans" cxnId="{EF8A35DC-21C0-4034-9DEB-5D2365ACF108}">
      <dgm:prSet/>
      <dgm:spPr/>
      <dgm:t>
        <a:bodyPr/>
        <a:lstStyle/>
        <a:p>
          <a:endParaRPr lang="en-IN"/>
        </a:p>
      </dgm:t>
    </dgm:pt>
    <dgm:pt modelId="{34DCE80A-33F6-41B6-9DB7-6DF909AF368B}" type="pres">
      <dgm:prSet presAssocID="{96470EA3-FE5F-41AE-BED1-526510646D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DE2B692-2C45-4B4E-B858-92DAADCF15BD}" type="pres">
      <dgm:prSet presAssocID="{8BDC7FAB-A9D2-45F3-96E1-0DD83B8149AC}" presName="composite" presStyleCnt="0"/>
      <dgm:spPr/>
    </dgm:pt>
    <dgm:pt modelId="{D10DB139-F439-45D3-A9F9-8F982D1F1170}" type="pres">
      <dgm:prSet presAssocID="{8BDC7FAB-A9D2-45F3-96E1-0DD83B8149A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15EBF12-5BC8-4DCC-BDD6-689CE7411D75}" type="pres">
      <dgm:prSet presAssocID="{8BDC7FAB-A9D2-45F3-96E1-0DD83B8149A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67BC513-8006-41DD-B9BE-158701656B2C}" type="presOf" srcId="{8BDC7FAB-A9D2-45F3-96E1-0DD83B8149AC}" destId="{D10DB139-F439-45D3-A9F9-8F982D1F1170}" srcOrd="0" destOrd="0" presId="urn:microsoft.com/office/officeart/2005/8/layout/hList1"/>
    <dgm:cxn modelId="{E5CCDD65-7226-415F-89E1-F8E43C8925BF}" srcId="{8BDC7FAB-A9D2-45F3-96E1-0DD83B8149AC}" destId="{FC625F0D-4064-4C5C-99B6-B61EC912D9E2}" srcOrd="0" destOrd="0" parTransId="{5793AF54-7BDE-430C-A356-44DC04635AE9}" sibTransId="{3DC5B48E-25A4-4D60-997A-7D40B3D7C529}"/>
    <dgm:cxn modelId="{EF8A35DC-21C0-4034-9DEB-5D2365ACF108}" srcId="{8BDC7FAB-A9D2-45F3-96E1-0DD83B8149AC}" destId="{A0FF9CB0-6F21-455F-AF7C-9E714FBC32D7}" srcOrd="1" destOrd="0" parTransId="{3F9DE380-7428-42CE-ABF7-2FC92E6F81E9}" sibTransId="{C61AF24E-6748-43BD-B9C4-8B29C372DF93}"/>
    <dgm:cxn modelId="{767C3E1B-8094-46C1-B8A9-973B07A40E7A}" type="presOf" srcId="{A0FF9CB0-6F21-455F-AF7C-9E714FBC32D7}" destId="{715EBF12-5BC8-4DCC-BDD6-689CE7411D75}" srcOrd="0" destOrd="1" presId="urn:microsoft.com/office/officeart/2005/8/layout/hList1"/>
    <dgm:cxn modelId="{9F2F82C5-533E-4874-A48B-9F83D7FADF09}" type="presOf" srcId="{96470EA3-FE5F-41AE-BED1-526510646D26}" destId="{34DCE80A-33F6-41B6-9DB7-6DF909AF368B}" srcOrd="0" destOrd="0" presId="urn:microsoft.com/office/officeart/2005/8/layout/hList1"/>
    <dgm:cxn modelId="{BE2A8065-C11C-4FA0-80D3-B8331279F085}" srcId="{8BDC7FAB-A9D2-45F3-96E1-0DD83B8149AC}" destId="{08955373-D502-44D7-8A8A-9447DD600930}" srcOrd="2" destOrd="0" parTransId="{0C8C8300-75BA-4E86-9D45-A9570868D671}" sibTransId="{4CE340F4-710A-410E-A033-19ADC2C97AB0}"/>
    <dgm:cxn modelId="{839233F1-5D3F-4B9A-B4C2-68051D505561}" srcId="{96470EA3-FE5F-41AE-BED1-526510646D26}" destId="{8BDC7FAB-A9D2-45F3-96E1-0DD83B8149AC}" srcOrd="0" destOrd="0" parTransId="{264B00F9-61CF-409C-95C1-B3137B7F0B08}" sibTransId="{30619E1C-6527-490A-B9F6-F5ABA7A1B616}"/>
    <dgm:cxn modelId="{6D85FB7C-0ED7-4A79-A82B-059FFE0F1405}" type="presOf" srcId="{FC625F0D-4064-4C5C-99B6-B61EC912D9E2}" destId="{715EBF12-5BC8-4DCC-BDD6-689CE7411D75}" srcOrd="0" destOrd="0" presId="urn:microsoft.com/office/officeart/2005/8/layout/hList1"/>
    <dgm:cxn modelId="{39966346-A721-475B-BE2E-F57CB0A485DD}" type="presOf" srcId="{08955373-D502-44D7-8A8A-9447DD600930}" destId="{715EBF12-5BC8-4DCC-BDD6-689CE7411D75}" srcOrd="0" destOrd="2" presId="urn:microsoft.com/office/officeart/2005/8/layout/hList1"/>
    <dgm:cxn modelId="{0B74CF75-4464-45C3-B350-0B98CBA472CE}" type="presParOf" srcId="{34DCE80A-33F6-41B6-9DB7-6DF909AF368B}" destId="{3DE2B692-2C45-4B4E-B858-92DAADCF15BD}" srcOrd="0" destOrd="0" presId="urn:microsoft.com/office/officeart/2005/8/layout/hList1"/>
    <dgm:cxn modelId="{3E290771-2E2E-451D-BCDB-BD9AA41F7009}" type="presParOf" srcId="{3DE2B692-2C45-4B4E-B858-92DAADCF15BD}" destId="{D10DB139-F439-45D3-A9F9-8F982D1F1170}" srcOrd="0" destOrd="0" presId="urn:microsoft.com/office/officeart/2005/8/layout/hList1"/>
    <dgm:cxn modelId="{00A1C901-7526-483A-A4F1-000019495F89}" type="presParOf" srcId="{3DE2B692-2C45-4B4E-B858-92DAADCF15BD}" destId="{715EBF12-5BC8-4DCC-BDD6-689CE7411D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07A46-7970-4FC9-B312-5AB81EF34C34}">
      <dsp:nvSpPr>
        <dsp:cNvPr id="0" name=""/>
        <dsp:cNvSpPr/>
      </dsp:nvSpPr>
      <dsp:spPr>
        <a:xfrm>
          <a:off x="2352171" y="895532"/>
          <a:ext cx="1955138" cy="409162"/>
        </a:xfrm>
        <a:custGeom>
          <a:avLst/>
          <a:gdLst/>
          <a:ahLst/>
          <a:cxnLst/>
          <a:rect l="0" t="0" r="0" b="0"/>
          <a:pathLst>
            <a:path>
              <a:moveTo>
                <a:pt x="1955138" y="0"/>
              </a:moveTo>
              <a:lnTo>
                <a:pt x="1955138" y="278832"/>
              </a:lnTo>
              <a:lnTo>
                <a:pt x="0" y="278832"/>
              </a:lnTo>
              <a:lnTo>
                <a:pt x="0" y="4091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074B7-3D8A-4FE0-A6CA-9EFDEB01F264}">
      <dsp:nvSpPr>
        <dsp:cNvPr id="0" name=""/>
        <dsp:cNvSpPr/>
      </dsp:nvSpPr>
      <dsp:spPr>
        <a:xfrm>
          <a:off x="5358524" y="2198052"/>
          <a:ext cx="859748" cy="409162"/>
        </a:xfrm>
        <a:custGeom>
          <a:avLst/>
          <a:gdLst/>
          <a:ahLst/>
          <a:cxnLst/>
          <a:rect l="0" t="0" r="0" b="0"/>
          <a:pathLst>
            <a:path>
              <a:moveTo>
                <a:pt x="859748" y="0"/>
              </a:moveTo>
              <a:lnTo>
                <a:pt x="859748" y="278832"/>
              </a:lnTo>
              <a:lnTo>
                <a:pt x="0" y="278832"/>
              </a:lnTo>
              <a:lnTo>
                <a:pt x="0" y="4091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C2F7F-3176-42F0-A7C1-E5796500B303}">
      <dsp:nvSpPr>
        <dsp:cNvPr id="0" name=""/>
        <dsp:cNvSpPr/>
      </dsp:nvSpPr>
      <dsp:spPr>
        <a:xfrm>
          <a:off x="6218273" y="2198052"/>
          <a:ext cx="859748" cy="409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832"/>
              </a:lnTo>
              <a:lnTo>
                <a:pt x="859748" y="278832"/>
              </a:lnTo>
              <a:lnTo>
                <a:pt x="859748" y="4091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4FB0D-C3A8-4C5C-BD40-50EB80CCFEBD}">
      <dsp:nvSpPr>
        <dsp:cNvPr id="0" name=""/>
        <dsp:cNvSpPr/>
      </dsp:nvSpPr>
      <dsp:spPr>
        <a:xfrm>
          <a:off x="4307310" y="895532"/>
          <a:ext cx="1910963" cy="409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832"/>
              </a:lnTo>
              <a:lnTo>
                <a:pt x="1910963" y="278832"/>
              </a:lnTo>
              <a:lnTo>
                <a:pt x="1910963" y="4091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07AB9-96D5-406D-95AC-AC301129383D}">
      <dsp:nvSpPr>
        <dsp:cNvPr id="0" name=""/>
        <dsp:cNvSpPr/>
      </dsp:nvSpPr>
      <dsp:spPr>
        <a:xfrm>
          <a:off x="2139997" y="2175"/>
          <a:ext cx="4334625" cy="893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1C218-A347-4CD9-BEAF-52FC48A115E9}">
      <dsp:nvSpPr>
        <dsp:cNvPr id="0" name=""/>
        <dsp:cNvSpPr/>
      </dsp:nvSpPr>
      <dsp:spPr>
        <a:xfrm>
          <a:off x="2296315" y="150677"/>
          <a:ext cx="4334625" cy="893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RINOSINUSITIS</a:t>
          </a:r>
          <a:endParaRPr lang="en-US" sz="2300" b="1" kern="1200" dirty="0"/>
        </a:p>
      </dsp:txBody>
      <dsp:txXfrm>
        <a:off x="2322481" y="176843"/>
        <a:ext cx="4282293" cy="841025"/>
      </dsp:txXfrm>
    </dsp:sp>
    <dsp:sp modelId="{14A4B942-41B2-4226-9D4C-87D92376D931}">
      <dsp:nvSpPr>
        <dsp:cNvPr id="0" name=""/>
        <dsp:cNvSpPr/>
      </dsp:nvSpPr>
      <dsp:spPr>
        <a:xfrm>
          <a:off x="4419452" y="1304695"/>
          <a:ext cx="3597641" cy="893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ED9B5-B9E9-4C2F-A5CD-9109A04215A5}">
      <dsp:nvSpPr>
        <dsp:cNvPr id="0" name=""/>
        <dsp:cNvSpPr/>
      </dsp:nvSpPr>
      <dsp:spPr>
        <a:xfrm>
          <a:off x="4575770" y="1453197"/>
          <a:ext cx="3597641" cy="893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KRONIK</a:t>
          </a:r>
          <a:r>
            <a:rPr lang="en-US" sz="2300" kern="1200" dirty="0" smtClean="0"/>
            <a:t> &gt; 12 MINGGU</a:t>
          </a:r>
          <a:endParaRPr lang="en-US" sz="2300" kern="1200" dirty="0"/>
        </a:p>
      </dsp:txBody>
      <dsp:txXfrm>
        <a:off x="4601936" y="1479363"/>
        <a:ext cx="3545309" cy="841025"/>
      </dsp:txXfrm>
    </dsp:sp>
    <dsp:sp modelId="{4F8FCDA0-59FF-4A8C-A668-4F093F3B323A}">
      <dsp:nvSpPr>
        <dsp:cNvPr id="0" name=""/>
        <dsp:cNvSpPr/>
      </dsp:nvSpPr>
      <dsp:spPr>
        <a:xfrm>
          <a:off x="6374591" y="2607214"/>
          <a:ext cx="1406861" cy="893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FDFC9-EBDE-4DC3-8A0A-E730B87BDE49}">
      <dsp:nvSpPr>
        <dsp:cNvPr id="0" name=""/>
        <dsp:cNvSpPr/>
      </dsp:nvSpPr>
      <dsp:spPr>
        <a:xfrm>
          <a:off x="6530909" y="2755717"/>
          <a:ext cx="1406861" cy="893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DISERTAI POLIP</a:t>
          </a:r>
          <a:endParaRPr lang="en-US" sz="2300" kern="1200" dirty="0"/>
        </a:p>
      </dsp:txBody>
      <dsp:txXfrm>
        <a:off x="6557075" y="2781883"/>
        <a:ext cx="1354529" cy="841025"/>
      </dsp:txXfrm>
    </dsp:sp>
    <dsp:sp modelId="{278063D3-2E13-46C8-B424-7214D293849A}">
      <dsp:nvSpPr>
        <dsp:cNvPr id="0" name=""/>
        <dsp:cNvSpPr/>
      </dsp:nvSpPr>
      <dsp:spPr>
        <a:xfrm>
          <a:off x="4655093" y="2607214"/>
          <a:ext cx="1406861" cy="893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A61A7-22A6-4A92-9081-D5833D93F7D4}">
      <dsp:nvSpPr>
        <dsp:cNvPr id="0" name=""/>
        <dsp:cNvSpPr/>
      </dsp:nvSpPr>
      <dsp:spPr>
        <a:xfrm>
          <a:off x="4811411" y="2755717"/>
          <a:ext cx="1406861" cy="893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TANPA POLIP</a:t>
          </a:r>
          <a:endParaRPr lang="en-US" sz="2300" kern="1200" dirty="0"/>
        </a:p>
      </dsp:txBody>
      <dsp:txXfrm>
        <a:off x="4837577" y="2781883"/>
        <a:ext cx="1354529" cy="841025"/>
      </dsp:txXfrm>
    </dsp:sp>
    <dsp:sp modelId="{FD9C228A-E431-4374-B614-4EF68A1E4572}">
      <dsp:nvSpPr>
        <dsp:cNvPr id="0" name=""/>
        <dsp:cNvSpPr/>
      </dsp:nvSpPr>
      <dsp:spPr>
        <a:xfrm>
          <a:off x="597526" y="1304695"/>
          <a:ext cx="3509290" cy="893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E1E4F-BD7F-48FF-BDF5-DCCE37CC22FC}">
      <dsp:nvSpPr>
        <dsp:cNvPr id="0" name=""/>
        <dsp:cNvSpPr/>
      </dsp:nvSpPr>
      <dsp:spPr>
        <a:xfrm>
          <a:off x="753844" y="1453197"/>
          <a:ext cx="3509290" cy="893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AKUT</a:t>
          </a:r>
          <a:r>
            <a:rPr lang="en-US" sz="2300" kern="1200" dirty="0" smtClean="0"/>
            <a:t>  &lt; 12 MINGGU</a:t>
          </a:r>
          <a:endParaRPr lang="en-US" sz="2300" kern="1200" dirty="0"/>
        </a:p>
      </dsp:txBody>
      <dsp:txXfrm>
        <a:off x="780010" y="1479363"/>
        <a:ext cx="3456958" cy="841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CFAA7-15FA-4DD7-B125-FF01D37B955A}">
      <dsp:nvSpPr>
        <dsp:cNvPr id="0" name=""/>
        <dsp:cNvSpPr/>
      </dsp:nvSpPr>
      <dsp:spPr>
        <a:xfrm>
          <a:off x="0" y="459964"/>
          <a:ext cx="87709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79935-83D5-4E63-A941-F6E2448290E2}">
      <dsp:nvSpPr>
        <dsp:cNvPr id="0" name=""/>
        <dsp:cNvSpPr/>
      </dsp:nvSpPr>
      <dsp:spPr>
        <a:xfrm>
          <a:off x="438546" y="61444"/>
          <a:ext cx="613965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064" tIns="0" rIns="23206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ANAMNESIS</a:t>
          </a:r>
          <a:endParaRPr lang="en-US" sz="2700" kern="1200" dirty="0"/>
        </a:p>
      </dsp:txBody>
      <dsp:txXfrm>
        <a:off x="477454" y="100352"/>
        <a:ext cx="6061840" cy="719224"/>
      </dsp:txXfrm>
    </dsp:sp>
    <dsp:sp modelId="{456420D7-46B4-4E54-A81D-F5DD69B53DDB}">
      <dsp:nvSpPr>
        <dsp:cNvPr id="0" name=""/>
        <dsp:cNvSpPr/>
      </dsp:nvSpPr>
      <dsp:spPr>
        <a:xfrm>
          <a:off x="0" y="1684685"/>
          <a:ext cx="87709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B00EA-08AE-46EA-B68E-4ACABC469B27}">
      <dsp:nvSpPr>
        <dsp:cNvPr id="0" name=""/>
        <dsp:cNvSpPr/>
      </dsp:nvSpPr>
      <dsp:spPr>
        <a:xfrm>
          <a:off x="438546" y="1286164"/>
          <a:ext cx="613965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064" tIns="0" rIns="23206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PEMERIKSAAN FISIK</a:t>
          </a:r>
          <a:endParaRPr lang="en-US" sz="2700" kern="1200" dirty="0"/>
        </a:p>
      </dsp:txBody>
      <dsp:txXfrm>
        <a:off x="477454" y="1325072"/>
        <a:ext cx="6061840" cy="719224"/>
      </dsp:txXfrm>
    </dsp:sp>
    <dsp:sp modelId="{6506F7C5-2701-4E60-81DA-FBC7E04D7DF1}">
      <dsp:nvSpPr>
        <dsp:cNvPr id="0" name=""/>
        <dsp:cNvSpPr/>
      </dsp:nvSpPr>
      <dsp:spPr>
        <a:xfrm>
          <a:off x="0" y="2909405"/>
          <a:ext cx="87709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AD9EC-75D9-4BC0-9A24-BED0B7C5F91E}">
      <dsp:nvSpPr>
        <dsp:cNvPr id="0" name=""/>
        <dsp:cNvSpPr/>
      </dsp:nvSpPr>
      <dsp:spPr>
        <a:xfrm>
          <a:off x="438546" y="2510885"/>
          <a:ext cx="613965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064" tIns="0" rIns="23206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PEMERIKSAAN PENUNJANG</a:t>
          </a:r>
          <a:endParaRPr lang="en-US" sz="2700" kern="1200" dirty="0"/>
        </a:p>
      </dsp:txBody>
      <dsp:txXfrm>
        <a:off x="477454" y="2549793"/>
        <a:ext cx="6061840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BEDD9-6FBD-40C3-9B85-2FCB0F9A3B63}">
      <dsp:nvSpPr>
        <dsp:cNvPr id="0" name=""/>
        <dsp:cNvSpPr/>
      </dsp:nvSpPr>
      <dsp:spPr>
        <a:xfrm>
          <a:off x="4281" y="745643"/>
          <a:ext cx="2037701" cy="1403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F95E3-0E61-407D-B67C-00FA492989FE}">
      <dsp:nvSpPr>
        <dsp:cNvPr id="0" name=""/>
        <dsp:cNvSpPr/>
      </dsp:nvSpPr>
      <dsp:spPr>
        <a:xfrm>
          <a:off x="4281" y="2149619"/>
          <a:ext cx="2037701" cy="755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HIDUNG TERSUMBAT</a:t>
          </a:r>
          <a:endParaRPr lang="en-US" sz="2400" b="1" kern="1200" dirty="0"/>
        </a:p>
      </dsp:txBody>
      <dsp:txXfrm>
        <a:off x="4281" y="2149619"/>
        <a:ext cx="2037701" cy="755987"/>
      </dsp:txXfrm>
    </dsp:sp>
    <dsp:sp modelId="{517AE63D-FACB-4F5E-B858-411D03C457C1}">
      <dsp:nvSpPr>
        <dsp:cNvPr id="0" name=""/>
        <dsp:cNvSpPr/>
      </dsp:nvSpPr>
      <dsp:spPr>
        <a:xfrm>
          <a:off x="2245839" y="745643"/>
          <a:ext cx="2037701" cy="1403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19F5F-8908-4441-A5D1-89B225CB73D1}">
      <dsp:nvSpPr>
        <dsp:cNvPr id="0" name=""/>
        <dsp:cNvSpPr/>
      </dsp:nvSpPr>
      <dsp:spPr>
        <a:xfrm>
          <a:off x="2245839" y="2149619"/>
          <a:ext cx="2037701" cy="755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MELER/PILEK</a:t>
          </a:r>
          <a:endParaRPr lang="en-US" sz="2400" b="1" kern="1200" dirty="0"/>
        </a:p>
      </dsp:txBody>
      <dsp:txXfrm>
        <a:off x="2245839" y="2149619"/>
        <a:ext cx="2037701" cy="755987"/>
      </dsp:txXfrm>
    </dsp:sp>
    <dsp:sp modelId="{F5114450-35D1-4927-A843-0E6F5197AEA2}">
      <dsp:nvSpPr>
        <dsp:cNvPr id="0" name=""/>
        <dsp:cNvSpPr/>
      </dsp:nvSpPr>
      <dsp:spPr>
        <a:xfrm>
          <a:off x="4487396" y="745643"/>
          <a:ext cx="2037701" cy="1403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8831E-6B15-4AED-B546-C88DC085E033}">
      <dsp:nvSpPr>
        <dsp:cNvPr id="0" name=""/>
        <dsp:cNvSpPr/>
      </dsp:nvSpPr>
      <dsp:spPr>
        <a:xfrm>
          <a:off x="4487396" y="2149619"/>
          <a:ext cx="2037701" cy="755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NYERI WAJAH/SEKITARNYA</a:t>
          </a:r>
          <a:endParaRPr lang="en-US" sz="2000" b="1" kern="1200" dirty="0"/>
        </a:p>
      </dsp:txBody>
      <dsp:txXfrm>
        <a:off x="4487396" y="2149619"/>
        <a:ext cx="2037701" cy="755987"/>
      </dsp:txXfrm>
    </dsp:sp>
    <dsp:sp modelId="{AEF3282E-5F97-4980-8420-CC852ACEB771}">
      <dsp:nvSpPr>
        <dsp:cNvPr id="0" name=""/>
        <dsp:cNvSpPr/>
      </dsp:nvSpPr>
      <dsp:spPr>
        <a:xfrm>
          <a:off x="6728954" y="745643"/>
          <a:ext cx="2037701" cy="1403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833F7-04A5-4B08-87C3-47BB16D46E34}">
      <dsp:nvSpPr>
        <dsp:cNvPr id="0" name=""/>
        <dsp:cNvSpPr/>
      </dsp:nvSpPr>
      <dsp:spPr>
        <a:xfrm>
          <a:off x="6728954" y="2149619"/>
          <a:ext cx="2037701" cy="755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GANGGUAN PENCIUMAN/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BATUK</a:t>
          </a:r>
          <a:endParaRPr lang="en-US" sz="2000" b="1" kern="1200" dirty="0"/>
        </a:p>
      </dsp:txBody>
      <dsp:txXfrm>
        <a:off x="6728954" y="2149619"/>
        <a:ext cx="2037701" cy="755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92DFF-E792-4C9B-8E50-B238C45C020F}">
      <dsp:nvSpPr>
        <dsp:cNvPr id="0" name=""/>
        <dsp:cNvSpPr/>
      </dsp:nvSpPr>
      <dsp:spPr>
        <a:xfrm>
          <a:off x="4281" y="745643"/>
          <a:ext cx="2037701" cy="1403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5CADBE-7F6A-48CF-8B25-2025EEDF5908}">
      <dsp:nvSpPr>
        <dsp:cNvPr id="0" name=""/>
        <dsp:cNvSpPr/>
      </dsp:nvSpPr>
      <dsp:spPr>
        <a:xfrm>
          <a:off x="4281" y="2149619"/>
          <a:ext cx="2037701" cy="755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CUCI HIDUNG</a:t>
          </a:r>
          <a:endParaRPr lang="en-US" sz="1900" kern="1200" dirty="0"/>
        </a:p>
      </dsp:txBody>
      <dsp:txXfrm>
        <a:off x="4281" y="2149619"/>
        <a:ext cx="2037701" cy="755987"/>
      </dsp:txXfrm>
    </dsp:sp>
    <dsp:sp modelId="{FC55DE2D-47CB-4922-AB27-A98DCA59EAEB}">
      <dsp:nvSpPr>
        <dsp:cNvPr id="0" name=""/>
        <dsp:cNvSpPr/>
      </dsp:nvSpPr>
      <dsp:spPr>
        <a:xfrm>
          <a:off x="2245839" y="745643"/>
          <a:ext cx="2037701" cy="1403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B8B16-1C94-4B85-A91A-B37C7FF51FA1}">
      <dsp:nvSpPr>
        <dsp:cNvPr id="0" name=""/>
        <dsp:cNvSpPr/>
      </dsp:nvSpPr>
      <dsp:spPr>
        <a:xfrm>
          <a:off x="2245839" y="2149619"/>
          <a:ext cx="2037701" cy="755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NASAL KORTIKOSTEROID</a:t>
          </a:r>
          <a:endParaRPr lang="en-US" sz="1900" kern="1200" dirty="0"/>
        </a:p>
      </dsp:txBody>
      <dsp:txXfrm>
        <a:off x="2245839" y="2149619"/>
        <a:ext cx="2037701" cy="755987"/>
      </dsp:txXfrm>
    </dsp:sp>
    <dsp:sp modelId="{A5C60AB4-AE45-44F9-9801-C19FD8637253}">
      <dsp:nvSpPr>
        <dsp:cNvPr id="0" name=""/>
        <dsp:cNvSpPr/>
      </dsp:nvSpPr>
      <dsp:spPr>
        <a:xfrm>
          <a:off x="4487396" y="745643"/>
          <a:ext cx="2037701" cy="1403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914040-B4B5-4F87-887D-88673FF61662}">
      <dsp:nvSpPr>
        <dsp:cNvPr id="0" name=""/>
        <dsp:cNvSpPr/>
      </dsp:nvSpPr>
      <dsp:spPr>
        <a:xfrm>
          <a:off x="4487396" y="2149619"/>
          <a:ext cx="2037701" cy="755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SIMPTOMATIK</a:t>
          </a:r>
          <a:endParaRPr lang="en-US" sz="1900" kern="1200" dirty="0"/>
        </a:p>
      </dsp:txBody>
      <dsp:txXfrm>
        <a:off x="4487396" y="2149619"/>
        <a:ext cx="2037701" cy="755987"/>
      </dsp:txXfrm>
    </dsp:sp>
    <dsp:sp modelId="{0F22B462-4C15-4708-9C58-AB36D6190D23}">
      <dsp:nvSpPr>
        <dsp:cNvPr id="0" name=""/>
        <dsp:cNvSpPr/>
      </dsp:nvSpPr>
      <dsp:spPr>
        <a:xfrm>
          <a:off x="6728954" y="745643"/>
          <a:ext cx="2037701" cy="1403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FE073F-F08A-4924-93FE-F81A3FCE2DE7}">
      <dsp:nvSpPr>
        <dsp:cNvPr id="0" name=""/>
        <dsp:cNvSpPr/>
      </dsp:nvSpPr>
      <dsp:spPr>
        <a:xfrm>
          <a:off x="6728954" y="2149619"/>
          <a:ext cx="2037701" cy="755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ANTIBIOTIK</a:t>
          </a:r>
          <a:endParaRPr lang="en-US" sz="1900" kern="1200" dirty="0"/>
        </a:p>
      </dsp:txBody>
      <dsp:txXfrm>
        <a:off x="6728954" y="2149619"/>
        <a:ext cx="2037701" cy="755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3797C-0138-4130-B3F7-61D0639E7A51}">
      <dsp:nvSpPr>
        <dsp:cNvPr id="0" name=""/>
        <dsp:cNvSpPr/>
      </dsp:nvSpPr>
      <dsp:spPr>
        <a:xfrm>
          <a:off x="574123" y="79"/>
          <a:ext cx="2023243" cy="1011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selective α1 agonist </a:t>
          </a:r>
          <a:endParaRPr lang="en-IN" sz="2700" kern="1200"/>
        </a:p>
      </dsp:txBody>
      <dsp:txXfrm>
        <a:off x="603752" y="29708"/>
        <a:ext cx="1963985" cy="952363"/>
      </dsp:txXfrm>
    </dsp:sp>
    <dsp:sp modelId="{F04F7083-A317-4D63-963B-0D4E540DB196}">
      <dsp:nvSpPr>
        <dsp:cNvPr id="0" name=""/>
        <dsp:cNvSpPr/>
      </dsp:nvSpPr>
      <dsp:spPr>
        <a:xfrm>
          <a:off x="776447" y="1011701"/>
          <a:ext cx="202324" cy="758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716"/>
              </a:lnTo>
              <a:lnTo>
                <a:pt x="202324" y="7587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C09E2-30B2-4F83-B3ED-36480D7C6FA0}">
      <dsp:nvSpPr>
        <dsp:cNvPr id="0" name=""/>
        <dsp:cNvSpPr/>
      </dsp:nvSpPr>
      <dsp:spPr>
        <a:xfrm>
          <a:off x="978771" y="1264606"/>
          <a:ext cx="1618595" cy="1011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Phenylephrine </a:t>
          </a:r>
          <a:endParaRPr lang="en-IN" sz="1300" kern="1200" dirty="0"/>
        </a:p>
      </dsp:txBody>
      <dsp:txXfrm>
        <a:off x="1008400" y="1294235"/>
        <a:ext cx="1559337" cy="952363"/>
      </dsp:txXfrm>
    </dsp:sp>
    <dsp:sp modelId="{58E51785-7C07-49A1-9BE4-3EB19A4B2EA0}">
      <dsp:nvSpPr>
        <dsp:cNvPr id="0" name=""/>
        <dsp:cNvSpPr/>
      </dsp:nvSpPr>
      <dsp:spPr>
        <a:xfrm>
          <a:off x="776447" y="1011701"/>
          <a:ext cx="202324" cy="202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3243"/>
              </a:lnTo>
              <a:lnTo>
                <a:pt x="202324" y="2023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9F1E-7BD7-4355-BCCD-C1E66A1D22C7}">
      <dsp:nvSpPr>
        <dsp:cNvPr id="0" name=""/>
        <dsp:cNvSpPr/>
      </dsp:nvSpPr>
      <dsp:spPr>
        <a:xfrm>
          <a:off x="978771" y="2529134"/>
          <a:ext cx="1618595" cy="101162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Oxymetazoline</a:t>
          </a:r>
          <a:endParaRPr lang="en-IN" sz="1800" b="1" kern="1200" dirty="0"/>
        </a:p>
      </dsp:txBody>
      <dsp:txXfrm>
        <a:off x="1008400" y="2558763"/>
        <a:ext cx="1559337" cy="952363"/>
      </dsp:txXfrm>
    </dsp:sp>
    <dsp:sp modelId="{6E10B95F-FB71-4C8F-B883-2D57BF410DA1}">
      <dsp:nvSpPr>
        <dsp:cNvPr id="0" name=""/>
        <dsp:cNvSpPr/>
      </dsp:nvSpPr>
      <dsp:spPr>
        <a:xfrm>
          <a:off x="3103178" y="79"/>
          <a:ext cx="2023243" cy="1011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Selective </a:t>
          </a:r>
          <a:r>
            <a:rPr lang="el-GR" sz="2700" kern="1200" dirty="0" smtClean="0"/>
            <a:t>α2 </a:t>
          </a:r>
          <a:r>
            <a:rPr lang="en-US" sz="2700" kern="1200" dirty="0" smtClean="0"/>
            <a:t>agonist </a:t>
          </a:r>
          <a:endParaRPr lang="en-IN" sz="2700" kern="1200" dirty="0"/>
        </a:p>
      </dsp:txBody>
      <dsp:txXfrm>
        <a:off x="3132807" y="29708"/>
        <a:ext cx="1963985" cy="952363"/>
      </dsp:txXfrm>
    </dsp:sp>
    <dsp:sp modelId="{27A315D6-45F1-408C-9567-C09140788185}">
      <dsp:nvSpPr>
        <dsp:cNvPr id="0" name=""/>
        <dsp:cNvSpPr/>
      </dsp:nvSpPr>
      <dsp:spPr>
        <a:xfrm>
          <a:off x="3305502" y="1011701"/>
          <a:ext cx="202324" cy="758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716"/>
              </a:lnTo>
              <a:lnTo>
                <a:pt x="202324" y="7587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47E60-791E-438D-8FA3-E62AB58A96E0}">
      <dsp:nvSpPr>
        <dsp:cNvPr id="0" name=""/>
        <dsp:cNvSpPr/>
      </dsp:nvSpPr>
      <dsp:spPr>
        <a:xfrm>
          <a:off x="3507826" y="1264606"/>
          <a:ext cx="1618595" cy="1011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smtClean="0"/>
            <a:t>Naphazoline</a:t>
          </a:r>
          <a:endParaRPr lang="en-IN" sz="1300" kern="1200"/>
        </a:p>
      </dsp:txBody>
      <dsp:txXfrm>
        <a:off x="3537455" y="1294235"/>
        <a:ext cx="1559337" cy="952363"/>
      </dsp:txXfrm>
    </dsp:sp>
    <dsp:sp modelId="{BD457125-0F83-4196-B505-C7F488D6C69C}">
      <dsp:nvSpPr>
        <dsp:cNvPr id="0" name=""/>
        <dsp:cNvSpPr/>
      </dsp:nvSpPr>
      <dsp:spPr>
        <a:xfrm>
          <a:off x="3305502" y="1011701"/>
          <a:ext cx="202324" cy="202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3243"/>
              </a:lnTo>
              <a:lnTo>
                <a:pt x="202324" y="2023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E0032-ECA9-44FA-8414-8F90F8F353D4}">
      <dsp:nvSpPr>
        <dsp:cNvPr id="0" name=""/>
        <dsp:cNvSpPr/>
      </dsp:nvSpPr>
      <dsp:spPr>
        <a:xfrm>
          <a:off x="3507826" y="2529134"/>
          <a:ext cx="1618595" cy="1011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 smtClean="0"/>
            <a:t>Xylometazoline </a:t>
          </a:r>
          <a:endParaRPr lang="en-IN" sz="1300" kern="1200" dirty="0"/>
        </a:p>
      </dsp:txBody>
      <dsp:txXfrm>
        <a:off x="3537455" y="2558763"/>
        <a:ext cx="1559337" cy="952363"/>
      </dsp:txXfrm>
    </dsp:sp>
    <dsp:sp modelId="{87839095-12B7-4E4E-8A71-F6ADBCEF796A}">
      <dsp:nvSpPr>
        <dsp:cNvPr id="0" name=""/>
        <dsp:cNvSpPr/>
      </dsp:nvSpPr>
      <dsp:spPr>
        <a:xfrm>
          <a:off x="3305502" y="1011701"/>
          <a:ext cx="202324" cy="3287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7771"/>
              </a:lnTo>
              <a:lnTo>
                <a:pt x="202324" y="3287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D515C-3D1A-4643-B96D-C498E50E9659}">
      <dsp:nvSpPr>
        <dsp:cNvPr id="0" name=""/>
        <dsp:cNvSpPr/>
      </dsp:nvSpPr>
      <dsp:spPr>
        <a:xfrm>
          <a:off x="3507826" y="3793661"/>
          <a:ext cx="1618595" cy="101162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Oxymetazoline</a:t>
          </a:r>
          <a:endParaRPr lang="en-IN" sz="1800" b="1" kern="1200" dirty="0"/>
        </a:p>
      </dsp:txBody>
      <dsp:txXfrm>
        <a:off x="3537455" y="3823290"/>
        <a:ext cx="1559337" cy="952363"/>
      </dsp:txXfrm>
    </dsp:sp>
    <dsp:sp modelId="{7BC4E3F7-1A2E-48C0-8DA0-23D6E3E4F974}">
      <dsp:nvSpPr>
        <dsp:cNvPr id="0" name=""/>
        <dsp:cNvSpPr/>
      </dsp:nvSpPr>
      <dsp:spPr>
        <a:xfrm>
          <a:off x="5632232" y="79"/>
          <a:ext cx="2023243" cy="1011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α</a:t>
          </a:r>
          <a:r>
            <a:rPr lang="en-US" sz="2700" kern="1200" dirty="0" smtClean="0"/>
            <a:t>-Adrenergic Agonist</a:t>
          </a:r>
          <a:endParaRPr lang="en-IN" sz="2700" kern="1200" dirty="0"/>
        </a:p>
      </dsp:txBody>
      <dsp:txXfrm>
        <a:off x="5661861" y="29708"/>
        <a:ext cx="1963985" cy="952363"/>
      </dsp:txXfrm>
    </dsp:sp>
    <dsp:sp modelId="{BDD73531-1E22-41EA-A128-6215B98294C3}">
      <dsp:nvSpPr>
        <dsp:cNvPr id="0" name=""/>
        <dsp:cNvSpPr/>
      </dsp:nvSpPr>
      <dsp:spPr>
        <a:xfrm>
          <a:off x="5834557" y="1011701"/>
          <a:ext cx="202324" cy="758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716"/>
              </a:lnTo>
              <a:lnTo>
                <a:pt x="202324" y="7587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18516-81C9-40B2-A44A-83E76035FCD5}">
      <dsp:nvSpPr>
        <dsp:cNvPr id="0" name=""/>
        <dsp:cNvSpPr/>
      </dsp:nvSpPr>
      <dsp:spPr>
        <a:xfrm>
          <a:off x="6036881" y="1264606"/>
          <a:ext cx="1618595" cy="1011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Pseudoephedrine</a:t>
          </a:r>
          <a:endParaRPr lang="en-IN" sz="1300" kern="1200"/>
        </a:p>
      </dsp:txBody>
      <dsp:txXfrm>
        <a:off x="6066510" y="1294235"/>
        <a:ext cx="1559337" cy="952363"/>
      </dsp:txXfrm>
    </dsp:sp>
    <dsp:sp modelId="{85C53992-BA1A-4505-8684-8165DE8DE297}">
      <dsp:nvSpPr>
        <dsp:cNvPr id="0" name=""/>
        <dsp:cNvSpPr/>
      </dsp:nvSpPr>
      <dsp:spPr>
        <a:xfrm>
          <a:off x="5834557" y="1011701"/>
          <a:ext cx="202324" cy="202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3243"/>
              </a:lnTo>
              <a:lnTo>
                <a:pt x="202324" y="2023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5FF09-16E0-464D-9629-7464302C62F8}">
      <dsp:nvSpPr>
        <dsp:cNvPr id="0" name=""/>
        <dsp:cNvSpPr/>
      </dsp:nvSpPr>
      <dsp:spPr>
        <a:xfrm>
          <a:off x="6036881" y="2529134"/>
          <a:ext cx="1618595" cy="1011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Phenylpropanolamine  </a:t>
          </a:r>
          <a:endParaRPr lang="en-IN" sz="1300" kern="1200" dirty="0"/>
        </a:p>
      </dsp:txBody>
      <dsp:txXfrm>
        <a:off x="6066510" y="2558763"/>
        <a:ext cx="1559337" cy="9523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32FE9-421E-47EF-A4A9-36D7CBF8A416}">
      <dsp:nvSpPr>
        <dsp:cNvPr id="0" name=""/>
        <dsp:cNvSpPr/>
      </dsp:nvSpPr>
      <dsp:spPr>
        <a:xfrm>
          <a:off x="1627" y="105815"/>
          <a:ext cx="3988714" cy="193861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9E80B-5D85-4BDF-8AE1-2BD7AAF80407}">
      <dsp:nvSpPr>
        <dsp:cNvPr id="0" name=""/>
        <dsp:cNvSpPr/>
      </dsp:nvSpPr>
      <dsp:spPr>
        <a:xfrm>
          <a:off x="16545" y="107714"/>
          <a:ext cx="193" cy="3877224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D1BDE-7D95-4645-ADB4-519445171B07}">
      <dsp:nvSpPr>
        <dsp:cNvPr id="0" name=""/>
        <dsp:cNvSpPr/>
      </dsp:nvSpPr>
      <dsp:spPr>
        <a:xfrm>
          <a:off x="1627" y="2044427"/>
          <a:ext cx="3988714" cy="1938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Imidazole derivative with direct acting sympathomimetic activity</a:t>
          </a:r>
          <a:r>
            <a:rPr lang="en-IN" sz="1800" kern="1200" baseline="30000" dirty="0" smtClean="0"/>
            <a:t>1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Chemical Name </a:t>
          </a:r>
          <a:r>
            <a:rPr lang="en-US" sz="1800" kern="1200" dirty="0" smtClean="0"/>
            <a:t>- </a:t>
          </a:r>
          <a:r>
            <a:rPr lang="en-IN" sz="1800" kern="1200" dirty="0" smtClean="0"/>
            <a:t>6-tert-butyl-3-(4,5-dihydro-1H-imidazol-2-ylmethyl)-2,4-dimethylphenol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Molecular Formula </a:t>
          </a:r>
          <a:r>
            <a:rPr lang="en-US" sz="1800" kern="1200" dirty="0" smtClean="0"/>
            <a:t>- C</a:t>
          </a:r>
          <a:r>
            <a:rPr lang="en-US" sz="1800" kern="1200" baseline="-25000" dirty="0" smtClean="0"/>
            <a:t>16</a:t>
          </a:r>
          <a:r>
            <a:rPr lang="en-US" sz="1800" kern="1200" dirty="0" smtClean="0"/>
            <a:t>H</a:t>
          </a:r>
          <a:r>
            <a:rPr lang="en-US" sz="1800" kern="1200" baseline="-25000" dirty="0" smtClean="0"/>
            <a:t>24</a:t>
          </a:r>
          <a:r>
            <a:rPr lang="en-US" sz="1800" kern="1200" dirty="0" smtClean="0"/>
            <a:t>N</a:t>
          </a:r>
          <a:r>
            <a:rPr lang="en-US" sz="1800" kern="1200" baseline="-25000" dirty="0" smtClean="0"/>
            <a:t>2O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Molecular weight </a:t>
          </a:r>
          <a:r>
            <a:rPr lang="en-US" sz="1800" kern="1200" dirty="0" smtClean="0"/>
            <a:t>- </a:t>
          </a:r>
          <a:r>
            <a:rPr lang="en-IN" sz="1800" kern="1200" dirty="0" smtClean="0"/>
            <a:t>260.37456 g/</a:t>
          </a:r>
          <a:r>
            <a:rPr lang="en-IN" sz="1800" kern="1200" dirty="0" err="1" smtClean="0"/>
            <a:t>mol</a:t>
          </a:r>
          <a:endParaRPr lang="en-IN" sz="1800" kern="1200" dirty="0"/>
        </a:p>
      </dsp:txBody>
      <dsp:txXfrm>
        <a:off x="1627" y="2044427"/>
        <a:ext cx="3988714" cy="19386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DB139-F439-45D3-A9F9-8F982D1F1170}">
      <dsp:nvSpPr>
        <dsp:cNvPr id="0" name=""/>
        <dsp:cNvSpPr/>
      </dsp:nvSpPr>
      <dsp:spPr>
        <a:xfrm>
          <a:off x="0" y="32390"/>
          <a:ext cx="3124200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Mechanism of Action </a:t>
          </a:r>
          <a:r>
            <a:rPr lang="en-US" sz="1900" kern="1200" baseline="30000" smtClean="0"/>
            <a:t>2</a:t>
          </a:r>
          <a:endParaRPr lang="en-IN" sz="1900" kern="1200"/>
        </a:p>
      </dsp:txBody>
      <dsp:txXfrm>
        <a:off x="0" y="32390"/>
        <a:ext cx="3124200" cy="547200"/>
      </dsp:txXfrm>
    </dsp:sp>
    <dsp:sp modelId="{715EBF12-5BC8-4DCC-BDD6-689CE7411D75}">
      <dsp:nvSpPr>
        <dsp:cNvPr id="0" name=""/>
        <dsp:cNvSpPr/>
      </dsp:nvSpPr>
      <dsp:spPr>
        <a:xfrm>
          <a:off x="0" y="579590"/>
          <a:ext cx="3124200" cy="3285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900" kern="1200" dirty="0" smtClean="0"/>
            <a:t>Oxymetazoline is a direct acting sympathomimetic amine</a:t>
          </a:r>
          <a:endParaRPr lang="en-IN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900" kern="1200" dirty="0" smtClean="0"/>
            <a:t>Acts on alpha-adrenergic receptors in the arterioles of the conjunctiva and nasal mucosa</a:t>
          </a:r>
          <a:endParaRPr lang="en-IN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900" kern="1200" dirty="0" smtClean="0"/>
            <a:t>In nasal it produces constriction, resulting in decreased blood flow and decreased nasal congestion</a:t>
          </a:r>
          <a:endParaRPr lang="en-IN" sz="1900" kern="1200" dirty="0"/>
        </a:p>
      </dsp:txBody>
      <dsp:txXfrm>
        <a:off x="0" y="579590"/>
        <a:ext cx="3124200" cy="3285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99E50-B1F4-4C12-817A-6AA29AD3F67F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0125-4731-4103-A068-95E0A925F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2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13B7-0120-4857-84A7-E69C750EC517}" type="slidenum">
              <a:rPr lang="en-IN" smtClean="0"/>
              <a:pPr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119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13B7-0120-4857-84A7-E69C750EC517}" type="slidenum">
              <a:rPr lang="en-IN" smtClean="0">
                <a:solidFill>
                  <a:prstClr val="black"/>
                </a:solidFill>
              </a:rPr>
              <a:pPr/>
              <a:t>35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0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13B7-0120-4857-84A7-E69C750EC517}" type="slidenum">
              <a:rPr lang="en-IN" smtClean="0"/>
              <a:pPr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7003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AutoNum type="arabicParenR"/>
            </a:pPr>
            <a:r>
              <a:rPr lang="de-DE" altLang="en-US" sz="1200" b="1" dirty="0" smtClean="0">
                <a:latin typeface="Arial" panose="020B0604020202020204" pitchFamily="34" charset="0"/>
              </a:rPr>
              <a:t>Sacher et al.,</a:t>
            </a:r>
            <a:r>
              <a:rPr lang="de-DE" altLang="en-US" sz="1200" dirty="0" smtClean="0">
                <a:latin typeface="Arial" panose="020B0604020202020204" pitchFamily="34" charset="0"/>
              </a:rPr>
              <a:t> 2005 Antiviral Properties of Oxymetazolin, DAZ, No. 5: 111-112</a:t>
            </a:r>
          </a:p>
          <a:p>
            <a:pPr>
              <a:buFontTx/>
              <a:buAutoNum type="arabicParenR"/>
            </a:pPr>
            <a:r>
              <a:rPr lang="de-DE" altLang="en-US" sz="1200" b="1" dirty="0" smtClean="0">
                <a:latin typeface="Arial" panose="020B0604020202020204" pitchFamily="34" charset="0"/>
              </a:rPr>
              <a:t>Glatthaar-Saalmueller B et al</a:t>
            </a:r>
            <a:r>
              <a:rPr lang="de-DE" altLang="en-US" sz="1200" dirty="0" smtClean="0">
                <a:latin typeface="Arial" panose="020B0604020202020204" pitchFamily="34" charset="0"/>
              </a:rPr>
              <a:t>. 2005. Oxymetazoline exerts antiviral activity against human rhinovirus-14 and downregulates expression of ist receptor ICAM-1 on human umbilical vein endothelial cells. OEGAI Annual Meeting, Graz/Austria, December 01-03: P51.</a:t>
            </a:r>
          </a:p>
          <a:p>
            <a:r>
              <a:rPr lang="de-DE" altLang="en-US" sz="1200" b="1" dirty="0" smtClean="0">
                <a:latin typeface="Arial" panose="020B0604020202020204" pitchFamily="34" charset="0"/>
              </a:rPr>
              <a:t>3) Beck-Speier et al</a:t>
            </a:r>
            <a:r>
              <a:rPr lang="de-DE" altLang="en-US" sz="1200" dirty="0" smtClean="0">
                <a:latin typeface="Arial" panose="020B0604020202020204" pitchFamily="34" charset="0"/>
              </a:rPr>
              <a:t>., 2006, Oxymetazoline Inhibits Proinflammatory Reactions: Effects on Arachidonic Acid-Derived Metabolites, JPET 316: 843-851. </a:t>
            </a:r>
            <a:r>
              <a:rPr lang="de-DE" altLang="en-US" sz="1200" b="1" dirty="0" smtClean="0">
                <a:latin typeface="Arial" panose="020B0604020202020204" pitchFamily="34" charset="0"/>
              </a:rPr>
              <a:t>Westerveld et al,</a:t>
            </a:r>
            <a:r>
              <a:rPr lang="de-DE" altLang="en-US" sz="1200" dirty="0" smtClean="0">
                <a:latin typeface="Arial" panose="020B0604020202020204" pitchFamily="34" charset="0"/>
              </a:rPr>
              <a:t>1995, Anti-oxidant actions of oxymethazoline an xylomethazoline, Eur J Clin Pharmacol 291: 27-31</a:t>
            </a:r>
          </a:p>
          <a:p>
            <a:pPr>
              <a:buFontTx/>
              <a:buAutoNum type="arabicParenR" startAt="4"/>
            </a:pPr>
            <a:r>
              <a:rPr lang="de-DE" altLang="en-US" sz="1200" b="1" dirty="0" smtClean="0">
                <a:latin typeface="Arial" panose="020B0604020202020204" pitchFamily="34" charset="0"/>
              </a:rPr>
              <a:t>Connell JT., </a:t>
            </a:r>
            <a:r>
              <a:rPr lang="de-DE" altLang="en-US" sz="1200" dirty="0" smtClean="0">
                <a:latin typeface="Arial" panose="020B0604020202020204" pitchFamily="34" charset="0"/>
              </a:rPr>
              <a:t>1969, Effectiveness of topical nasal decongestants. Annals of Allergy 27: 541-546</a:t>
            </a:r>
          </a:p>
          <a:p>
            <a:pPr>
              <a:buFontTx/>
              <a:buAutoNum type="arabicParenR" startAt="4"/>
            </a:pPr>
            <a:r>
              <a:rPr lang="de-DE" altLang="en-US" sz="1200" b="1" dirty="0" smtClean="0">
                <a:latin typeface="Arial" panose="020B0604020202020204" pitchFamily="34" charset="0"/>
              </a:rPr>
              <a:t>Reinecke S. &amp; Tschaikin M</a:t>
            </a:r>
            <a:r>
              <a:rPr lang="de-DE" altLang="en-US" sz="1200" dirty="0" smtClean="0">
                <a:latin typeface="Arial" panose="020B0604020202020204" pitchFamily="34" charset="0"/>
              </a:rPr>
              <a:t>., 2005, Investigation of the effect of oxymetazoline on the duration of rhinitis.</a:t>
            </a:r>
          </a:p>
          <a:p>
            <a:r>
              <a:rPr lang="de-DE" altLang="en-US" sz="1200" dirty="0" smtClean="0">
                <a:latin typeface="Arial" panose="020B0604020202020204" pitchFamily="34" charset="0"/>
              </a:rPr>
              <a:t>Results of a placebo-controlled double-blind study in patients with acute rhinitis. MMW Fortschr Med 147 Suppl 3:113-118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13B7-0120-4857-84A7-E69C750EC517}" type="slidenum">
              <a:rPr lang="en-IN" smtClean="0"/>
              <a:pPr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76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75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70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F481D-5E43-4D92-AA57-EB3461F47D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3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0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20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8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1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0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6638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475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5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58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808" y="443345"/>
            <a:ext cx="8797010" cy="63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8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636" y="1173018"/>
            <a:ext cx="7305963" cy="51446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354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DIAGNOSIS..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268243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6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ANAMNESIS……..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636246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6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 descr="P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13633" y="534045"/>
            <a:ext cx="7494512" cy="517402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6814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Gambar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0056" y="799110"/>
            <a:ext cx="7256703" cy="5241472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7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565696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3164" y="674257"/>
            <a:ext cx="6973189" cy="5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560154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2539" y="1020926"/>
            <a:ext cx="6298525" cy="48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591558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6698" y="803557"/>
            <a:ext cx="7462716" cy="539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TATALAKSANA</a:t>
            </a:r>
            <a:br>
              <a:rPr lang="en-US" sz="4400" b="1" dirty="0" smtClean="0"/>
            </a:br>
            <a:r>
              <a:rPr lang="en-US" sz="4400" b="1" dirty="0" smtClean="0"/>
              <a:t>RINOSINUSITIS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32" y="960579"/>
            <a:ext cx="7204367" cy="8774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600" b="1" dirty="0" smtClean="0"/>
              <a:t> </a:t>
            </a:r>
            <a:r>
              <a:rPr lang="en-US" sz="3200" b="1" dirty="0" err="1"/>
              <a:t>Tatalaksana</a:t>
            </a:r>
            <a:r>
              <a:rPr lang="en-US" sz="3200" b="1" dirty="0"/>
              <a:t> </a:t>
            </a:r>
            <a:r>
              <a:rPr lang="en-US" sz="3200" b="1" dirty="0" err="1"/>
              <a:t>Rinosinusitis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36" y="2013528"/>
            <a:ext cx="7204364" cy="471978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        MEDIKAMENTOSA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       </a:t>
            </a:r>
            <a:r>
              <a:rPr lang="en-US" b="1" dirty="0" smtClean="0"/>
              <a:t>TINDAKAN/OPERATIF </a:t>
            </a:r>
          </a:p>
          <a:p>
            <a:pPr marL="0" indent="0">
              <a:buNone/>
            </a:pPr>
            <a:r>
              <a:rPr lang="en-US" dirty="0" smtClean="0"/>
              <a:t>              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medikamentosa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dirty="0" err="1" smtClean="0"/>
              <a:t>gagal</a:t>
            </a:r>
            <a:r>
              <a:rPr lang="en-US" dirty="0" smtClean="0"/>
              <a:t>/</a:t>
            </a:r>
            <a:r>
              <a:rPr lang="en-US" dirty="0" err="1" smtClean="0"/>
              <a:t>komplikasi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BEDAH SINUS ENDOSKOPIK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50" y="1917758"/>
            <a:ext cx="3373653" cy="315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Dr SR\Scan\Gambar 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7" y="3870037"/>
            <a:ext cx="3132710" cy="249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4655" y="1023867"/>
            <a:ext cx="4239490" cy="334964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TATALAKSANA RINOSINUSITIS DI </a:t>
            </a:r>
            <a:br>
              <a:rPr lang="en-US" sz="3600" dirty="0" smtClean="0"/>
            </a:br>
            <a:r>
              <a:rPr lang="en-US" sz="3600" dirty="0" smtClean="0"/>
              <a:t>LAYANAN PRIMER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4655" y="4710544"/>
            <a:ext cx="4396509" cy="133927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Dr. </a:t>
            </a:r>
            <a:r>
              <a:rPr lang="en-US" sz="1800" dirty="0" err="1" smtClean="0"/>
              <a:t>Sinta</a:t>
            </a:r>
            <a:r>
              <a:rPr lang="en-US" sz="1800" dirty="0" smtClean="0"/>
              <a:t> Sari </a:t>
            </a:r>
            <a:r>
              <a:rPr lang="en-US" sz="1800" dirty="0" err="1" smtClean="0"/>
              <a:t>Ratunanda</a:t>
            </a:r>
            <a:r>
              <a:rPr lang="en-US" sz="1800" dirty="0" smtClean="0"/>
              <a:t>, </a:t>
            </a:r>
            <a:r>
              <a:rPr lang="en-US" sz="1800" dirty="0" err="1" smtClean="0"/>
              <a:t>M.Kes</a:t>
            </a:r>
            <a:r>
              <a:rPr lang="en-US" sz="1800" dirty="0" smtClean="0"/>
              <a:t>, </a:t>
            </a:r>
            <a:r>
              <a:rPr lang="en-US" sz="1800" dirty="0" err="1" smtClean="0"/>
              <a:t>SpTHT</a:t>
            </a:r>
            <a:r>
              <a:rPr lang="en-US" sz="1800" dirty="0" smtClean="0"/>
              <a:t>-KL(K)</a:t>
            </a:r>
          </a:p>
          <a:p>
            <a:pPr algn="ctr"/>
            <a:r>
              <a:rPr lang="en-US" sz="1800" dirty="0" smtClean="0"/>
              <a:t>Bandung - 2018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5" y="350033"/>
            <a:ext cx="1347788" cy="188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033"/>
            <a:ext cx="1459345" cy="179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9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MEDIKAMENTOSA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Pemberian</a:t>
            </a:r>
            <a:r>
              <a:rPr lang="en-US" b="1" dirty="0" smtClean="0"/>
              <a:t> </a:t>
            </a:r>
            <a:r>
              <a:rPr lang="en-US" b="1" dirty="0" err="1"/>
              <a:t>medikamentosa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Rinosinusitis</a:t>
            </a:r>
            <a:r>
              <a:rPr lang="en-US" b="1" dirty="0"/>
              <a:t> </a:t>
            </a:r>
            <a:r>
              <a:rPr lang="en-US" b="1" dirty="0" err="1"/>
              <a:t>meliputi</a:t>
            </a:r>
            <a:r>
              <a:rPr lang="en-US" b="1" dirty="0"/>
              <a:t> :</a:t>
            </a:r>
          </a:p>
          <a:p>
            <a:pPr lvl="0"/>
            <a:r>
              <a:rPr lang="en-US" dirty="0"/>
              <a:t>Nasal </a:t>
            </a:r>
            <a:r>
              <a:rPr lang="en-US" dirty="0" err="1"/>
              <a:t>irigasi</a:t>
            </a:r>
            <a:r>
              <a:rPr lang="en-US" dirty="0"/>
              <a:t>/</a:t>
            </a:r>
            <a:r>
              <a:rPr lang="en-US" dirty="0" err="1"/>
              <a:t>cuci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NaCl</a:t>
            </a:r>
            <a:r>
              <a:rPr lang="en-US" dirty="0"/>
              <a:t> </a:t>
            </a:r>
            <a:r>
              <a:rPr lang="en-US" dirty="0" err="1"/>
              <a:t>fisiologis</a:t>
            </a:r>
            <a:r>
              <a:rPr lang="en-US" dirty="0"/>
              <a:t> (</a:t>
            </a:r>
            <a:r>
              <a:rPr lang="en-US" dirty="0" err="1"/>
              <a:t>setara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antibiotika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indikasi</a:t>
            </a:r>
            <a:endParaRPr lang="en-US" dirty="0"/>
          </a:p>
          <a:p>
            <a:pPr lvl="0"/>
            <a:r>
              <a:rPr lang="en-US" dirty="0" err="1"/>
              <a:t>Kortikosteroid</a:t>
            </a:r>
            <a:r>
              <a:rPr lang="en-US" dirty="0"/>
              <a:t> intranasal</a:t>
            </a:r>
          </a:p>
          <a:p>
            <a:pPr lvl="0"/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suportif</a:t>
            </a:r>
            <a:r>
              <a:rPr lang="en-US" dirty="0"/>
              <a:t> /</a:t>
            </a:r>
            <a:r>
              <a:rPr lang="en-US" dirty="0" err="1"/>
              <a:t>simptomatik</a:t>
            </a:r>
            <a:endParaRPr lang="en-US" dirty="0"/>
          </a:p>
          <a:p>
            <a:pPr lvl="0"/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predisposisi</a:t>
            </a:r>
            <a:r>
              <a:rPr lang="en-US" dirty="0"/>
              <a:t> </a:t>
            </a:r>
            <a:r>
              <a:rPr lang="en-US" dirty="0" err="1"/>
              <a:t>Rinosinusitis</a:t>
            </a:r>
            <a:r>
              <a:rPr lang="en-US" dirty="0"/>
              <a:t> (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rinosinusitis</a:t>
            </a:r>
            <a:r>
              <a:rPr lang="en-US" dirty="0"/>
              <a:t> </a:t>
            </a:r>
            <a:r>
              <a:rPr lang="en-US" dirty="0" err="1"/>
              <a:t>kronik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Tatalaksana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RINOSINUSITIS AKUT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315835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77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TATALAKSANA RINOSINUSITIS AKUT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9127" y="2179787"/>
            <a:ext cx="7075055" cy="43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i="1" dirty="0" smtClean="0"/>
              <a:t>VIRAL RHINOSINUSITIS….</a:t>
            </a:r>
            <a:br>
              <a:rPr lang="en-US" i="1" dirty="0" smtClean="0"/>
            </a:br>
            <a:r>
              <a:rPr lang="en-US" sz="3600" dirty="0" err="1" smtClean="0"/>
              <a:t>Tatalaksana</a:t>
            </a:r>
            <a:r>
              <a:rPr lang="en-US" sz="3600" dirty="0" smtClean="0"/>
              <a:t>: </a:t>
            </a:r>
            <a:r>
              <a:rPr lang="en-US" sz="3600" dirty="0" err="1" smtClean="0"/>
              <a:t>Suportif</a:t>
            </a:r>
            <a:r>
              <a:rPr lang="en-US" sz="3600" dirty="0" smtClean="0"/>
              <a:t> - </a:t>
            </a:r>
            <a:r>
              <a:rPr lang="en-US" sz="3600" dirty="0" err="1"/>
              <a:t>S</a:t>
            </a:r>
            <a:r>
              <a:rPr lang="en-US" sz="3600" dirty="0" err="1" smtClean="0"/>
              <a:t>imptomatik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US" sz="2800" dirty="0" err="1"/>
              <a:t>Rinosinusitis</a:t>
            </a:r>
            <a:r>
              <a:rPr lang="en-US" sz="2800" dirty="0"/>
              <a:t> </a:t>
            </a:r>
            <a:r>
              <a:rPr lang="en-US" sz="2800" dirty="0" err="1"/>
              <a:t>akut</a:t>
            </a:r>
            <a:r>
              <a:rPr lang="en-US" sz="2800" dirty="0"/>
              <a:t> viral</a:t>
            </a:r>
            <a:r>
              <a:rPr lang="en-US" sz="2800" b="1" i="1" dirty="0"/>
              <a:t> (</a:t>
            </a:r>
            <a:r>
              <a:rPr lang="id-ID" sz="2800" b="1" i="1" dirty="0"/>
              <a:t>Acute Viral Rhinosinusitis</a:t>
            </a:r>
            <a:r>
              <a:rPr lang="en-US" sz="2800" b="1" i="1" dirty="0"/>
              <a:t>/common cold)</a:t>
            </a:r>
            <a:r>
              <a:rPr lang="id-ID" sz="2800" dirty="0"/>
              <a:t> ditandai dengan tanda dan gejala dari </a:t>
            </a:r>
            <a:r>
              <a:rPr lang="en-US" sz="2800" dirty="0" err="1"/>
              <a:t>rinosinusitis</a:t>
            </a:r>
            <a:r>
              <a:rPr lang="en-US" sz="2800" dirty="0"/>
              <a:t> </a:t>
            </a:r>
            <a:r>
              <a:rPr lang="en-US" sz="2800" dirty="0" err="1"/>
              <a:t>akut</a:t>
            </a:r>
            <a:r>
              <a:rPr lang="id-ID" sz="2800" dirty="0"/>
              <a:t>, yang disebabkan oleh infeksi virus , dengan gejala dan tanda dapat  berlangsung kurang dari </a:t>
            </a:r>
            <a:r>
              <a:rPr lang="en-US" sz="2800" dirty="0"/>
              <a:t>5 </a:t>
            </a:r>
            <a:r>
              <a:rPr lang="en-US" sz="2800" dirty="0" err="1"/>
              <a:t>hari</a:t>
            </a:r>
            <a:r>
              <a:rPr lang="en-US" sz="2800" dirty="0"/>
              <a:t> – 10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id-ID" sz="2800" dirty="0"/>
              <a:t>dan gejala membaik.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lvl="0" indent="0" algn="ctr">
              <a:buNone/>
            </a:pPr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/>
              <a:t>gejala</a:t>
            </a:r>
            <a:r>
              <a:rPr lang="en-US" sz="2800" dirty="0"/>
              <a:t> </a:t>
            </a:r>
            <a:r>
              <a:rPr lang="en-US" sz="2800" dirty="0" err="1"/>
              <a:t>menetap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10 </a:t>
            </a:r>
            <a:r>
              <a:rPr lang="en-US" sz="2800" dirty="0" err="1"/>
              <a:t>hari</a:t>
            </a:r>
            <a:r>
              <a:rPr lang="en-US" sz="2800" dirty="0"/>
              <a:t> (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perburukan</a:t>
            </a:r>
            <a:r>
              <a:rPr lang="en-US" sz="2800" dirty="0"/>
              <a:t> </a:t>
            </a:r>
            <a:r>
              <a:rPr lang="en-US" sz="2800" dirty="0" err="1"/>
              <a:t>gejala</a:t>
            </a:r>
            <a:r>
              <a:rPr lang="en-US" sz="2800" dirty="0"/>
              <a:t>),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b="1" i="1" dirty="0" err="1"/>
              <a:t>Postviral</a:t>
            </a:r>
            <a:r>
              <a:rPr lang="en-US" sz="2800" b="1" i="1" dirty="0"/>
              <a:t> Acute </a:t>
            </a:r>
            <a:r>
              <a:rPr lang="en-US" sz="2800" b="1" i="1" dirty="0" err="1"/>
              <a:t>Rhinosinusitis</a:t>
            </a:r>
            <a:endParaRPr lang="en-US" sz="2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err="1" smtClean="0"/>
              <a:t>Tatalaksana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err="1" smtClean="0"/>
              <a:t>Rinosinusitis</a:t>
            </a:r>
            <a:r>
              <a:rPr lang="en-US" sz="4000" dirty="0" smtClean="0"/>
              <a:t> </a:t>
            </a:r>
            <a:r>
              <a:rPr lang="en-US" sz="4000" dirty="0" err="1" smtClean="0"/>
              <a:t>Akut</a:t>
            </a:r>
            <a:r>
              <a:rPr lang="en-US" sz="4000" dirty="0" smtClean="0"/>
              <a:t> Viral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 smtClean="0"/>
              <a:t> </a:t>
            </a:r>
            <a:r>
              <a:rPr lang="en-US" b="1" u="sng" dirty="0" err="1" smtClean="0"/>
              <a:t>Terapi</a:t>
            </a:r>
            <a:r>
              <a:rPr lang="en-US" b="1" u="sng" dirty="0" smtClean="0"/>
              <a:t> </a:t>
            </a:r>
            <a:r>
              <a:rPr lang="en-US" b="1" u="sng" dirty="0" err="1"/>
              <a:t>tambahan</a:t>
            </a:r>
            <a:r>
              <a:rPr lang="en-US" b="1" u="sng" dirty="0"/>
              <a:t>/ </a:t>
            </a:r>
            <a:r>
              <a:rPr lang="en-US" b="1" u="sng" dirty="0" err="1"/>
              <a:t>suportif</a:t>
            </a:r>
            <a:r>
              <a:rPr lang="en-US" b="1" u="sng" dirty="0"/>
              <a:t>:</a:t>
            </a:r>
            <a:endParaRPr lang="en-US" b="1" dirty="0"/>
          </a:p>
          <a:p>
            <a:pPr lvl="0" algn="ctr"/>
            <a:r>
              <a:rPr lang="en-US" dirty="0" err="1"/>
              <a:t>Dekongestan</a:t>
            </a:r>
            <a:endParaRPr lang="en-US" dirty="0"/>
          </a:p>
          <a:p>
            <a:pPr lvl="0" algn="ctr"/>
            <a:r>
              <a:rPr lang="en-US" dirty="0"/>
              <a:t>anti </a:t>
            </a:r>
            <a:r>
              <a:rPr lang="en-US" dirty="0" err="1"/>
              <a:t>histamin</a:t>
            </a:r>
            <a:endParaRPr lang="en-US" dirty="0"/>
          </a:p>
          <a:p>
            <a:pPr lvl="0" algn="ctr"/>
            <a:r>
              <a:rPr lang="en-US" dirty="0" err="1"/>
              <a:t>analgetik</a:t>
            </a:r>
            <a:r>
              <a:rPr lang="en-US" dirty="0"/>
              <a:t> &amp; </a:t>
            </a:r>
            <a:r>
              <a:rPr lang="en-US" dirty="0" err="1"/>
              <a:t>antipiretik</a:t>
            </a:r>
            <a:endParaRPr lang="en-US" dirty="0"/>
          </a:p>
          <a:p>
            <a:pPr lvl="0" algn="ctr"/>
            <a:r>
              <a:rPr lang="en-US" dirty="0" err="1"/>
              <a:t>Kortikosteroid</a:t>
            </a:r>
            <a:r>
              <a:rPr lang="en-US" dirty="0"/>
              <a:t> </a:t>
            </a:r>
            <a:r>
              <a:rPr lang="en-US" dirty="0" err="1"/>
              <a:t>topikal</a:t>
            </a:r>
            <a:endParaRPr lang="en-US" dirty="0"/>
          </a:p>
          <a:p>
            <a:pPr lvl="0" algn="ctr"/>
            <a:r>
              <a:rPr lang="en-US" dirty="0" err="1"/>
              <a:t>cuci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garam</a:t>
            </a:r>
            <a:r>
              <a:rPr lang="en-US" dirty="0"/>
              <a:t> </a:t>
            </a:r>
            <a:r>
              <a:rPr lang="en-US" dirty="0" err="1"/>
              <a:t>fisiologis</a:t>
            </a:r>
            <a:endParaRPr lang="en-US" dirty="0"/>
          </a:p>
          <a:p>
            <a:pPr lvl="0" algn="ctr"/>
            <a:r>
              <a:rPr lang="en-US" dirty="0" err="1"/>
              <a:t>mukolitik</a:t>
            </a:r>
            <a:endParaRPr lang="en-US" dirty="0"/>
          </a:p>
          <a:p>
            <a:pPr algn="ctr"/>
            <a:r>
              <a:rPr lang="en-GB" dirty="0"/>
              <a:t>herbal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 smtClean="0"/>
              <a:t>Pemberian</a:t>
            </a:r>
            <a:r>
              <a:rPr lang="en-US" sz="3600" dirty="0" smtClean="0"/>
              <a:t> </a:t>
            </a:r>
            <a:r>
              <a:rPr lang="en-US" sz="3600" dirty="0" err="1" smtClean="0"/>
              <a:t>Antibiotik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err="1" smtClean="0"/>
              <a:t>Rinosinusitis</a:t>
            </a:r>
            <a:r>
              <a:rPr lang="en-US" sz="3600" dirty="0" smtClean="0"/>
              <a:t> </a:t>
            </a:r>
            <a:r>
              <a:rPr lang="en-US" sz="3600" dirty="0" err="1" smtClean="0"/>
              <a:t>Akut</a:t>
            </a:r>
            <a:r>
              <a:rPr lang="en-US" sz="3600" dirty="0" smtClean="0"/>
              <a:t> </a:t>
            </a:r>
            <a:r>
              <a:rPr lang="en-US" sz="3600" dirty="0" err="1" smtClean="0"/>
              <a:t>Bakterialis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en-US" b="1" dirty="0" err="1"/>
              <a:t>Rinosinusitis</a:t>
            </a:r>
            <a:r>
              <a:rPr lang="en-US" b="1" dirty="0"/>
              <a:t> </a:t>
            </a:r>
            <a:r>
              <a:rPr lang="en-US" b="1" dirty="0" err="1"/>
              <a:t>akut</a:t>
            </a:r>
            <a:r>
              <a:rPr lang="en-US" b="1" dirty="0"/>
              <a:t> </a:t>
            </a:r>
            <a:r>
              <a:rPr lang="en-US" b="1" dirty="0" err="1"/>
              <a:t>disebut</a:t>
            </a:r>
            <a:r>
              <a:rPr lang="en-US" b="1" dirty="0"/>
              <a:t> </a:t>
            </a:r>
            <a:r>
              <a:rPr lang="en-US" b="1" dirty="0" err="1"/>
              <a:t>Rinosinusitis</a:t>
            </a:r>
            <a:r>
              <a:rPr lang="en-US" b="1" dirty="0"/>
              <a:t> </a:t>
            </a:r>
            <a:r>
              <a:rPr lang="en-US" b="1" dirty="0" err="1"/>
              <a:t>Akut</a:t>
            </a:r>
            <a:r>
              <a:rPr lang="en-US" b="1" dirty="0"/>
              <a:t> </a:t>
            </a:r>
            <a:r>
              <a:rPr lang="en-US" b="1" dirty="0" err="1"/>
              <a:t>Bakterialis</a:t>
            </a:r>
            <a:r>
              <a:rPr lang="en-US" b="1" dirty="0"/>
              <a:t>  </a:t>
            </a:r>
            <a:r>
              <a:rPr lang="en-US" b="1" dirty="0" err="1"/>
              <a:t>bila</a:t>
            </a:r>
            <a:r>
              <a:rPr lang="en-US" b="1" dirty="0"/>
              <a:t> </a:t>
            </a:r>
            <a:r>
              <a:rPr lang="en-US" b="1" dirty="0" err="1"/>
              <a:t>memenuhi</a:t>
            </a:r>
            <a:r>
              <a:rPr lang="en-US" b="1" dirty="0"/>
              <a:t> 3 </a:t>
            </a:r>
            <a:r>
              <a:rPr lang="en-US" b="1" dirty="0" err="1"/>
              <a:t>dari</a:t>
            </a:r>
            <a:r>
              <a:rPr lang="en-US" b="1" dirty="0"/>
              <a:t> 5 </a:t>
            </a:r>
            <a:r>
              <a:rPr lang="en-US" b="1" dirty="0" err="1"/>
              <a:t>kriteria</a:t>
            </a:r>
            <a:r>
              <a:rPr lang="en-US" b="1" dirty="0"/>
              <a:t> di </a:t>
            </a:r>
            <a:r>
              <a:rPr lang="en-US" b="1" dirty="0" err="1"/>
              <a:t>bawah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:</a:t>
            </a:r>
          </a:p>
          <a:p>
            <a:r>
              <a:rPr lang="en-US" dirty="0"/>
              <a:t>1.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beringus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/</a:t>
            </a:r>
            <a:r>
              <a:rPr lang="en-US" dirty="0" err="1"/>
              <a:t>sekret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mukopurulen</a:t>
            </a:r>
            <a:r>
              <a:rPr lang="en-US" dirty="0"/>
              <a:t>(</a:t>
            </a:r>
            <a:r>
              <a:rPr lang="en-US" dirty="0" err="1"/>
              <a:t>terutama</a:t>
            </a:r>
            <a:r>
              <a:rPr lang="en-US" dirty="0"/>
              <a:t> unilateral)</a:t>
            </a:r>
          </a:p>
          <a:p>
            <a:r>
              <a:rPr lang="en-US" dirty="0"/>
              <a:t>2.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di </a:t>
            </a:r>
            <a:r>
              <a:rPr lang="en-US" dirty="0" err="1"/>
              <a:t>wajah</a:t>
            </a:r>
            <a:r>
              <a:rPr lang="en-US" dirty="0"/>
              <a:t>/pipi/</a:t>
            </a:r>
            <a:r>
              <a:rPr lang="en-US" dirty="0" err="1"/>
              <a:t>dahi</a:t>
            </a:r>
            <a:r>
              <a:rPr lang="en-US" dirty="0"/>
              <a:t>(</a:t>
            </a:r>
            <a:r>
              <a:rPr lang="en-US" dirty="0" err="1"/>
              <a:t>terutama</a:t>
            </a:r>
            <a:r>
              <a:rPr lang="en-US" dirty="0"/>
              <a:t> unilateral)</a:t>
            </a:r>
          </a:p>
          <a:p>
            <a:r>
              <a:rPr lang="en-US" dirty="0"/>
              <a:t>3. </a:t>
            </a:r>
            <a:r>
              <a:rPr lang="en-US" dirty="0" err="1"/>
              <a:t>Demam</a:t>
            </a:r>
            <a:r>
              <a:rPr lang="en-US" dirty="0"/>
              <a:t> (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38</a:t>
            </a:r>
            <a:r>
              <a:rPr lang="en-US" baseline="30000" dirty="0"/>
              <a:t>º</a:t>
            </a:r>
            <a:r>
              <a:rPr lang="en-US" dirty="0"/>
              <a:t>)</a:t>
            </a:r>
          </a:p>
          <a:p>
            <a:r>
              <a:rPr lang="en-US" dirty="0"/>
              <a:t>4.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Endap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CRP (C-Reactive Protein)</a:t>
            </a:r>
          </a:p>
          <a:p>
            <a:r>
              <a:rPr lang="en-US" dirty="0"/>
              <a:t>5. </a:t>
            </a:r>
            <a:r>
              <a:rPr lang="en-US" i="1" dirty="0"/>
              <a:t>Double sickening</a:t>
            </a:r>
            <a:r>
              <a:rPr lang="en-US" dirty="0"/>
              <a:t> (</a:t>
            </a:r>
            <a:r>
              <a:rPr lang="en-US" dirty="0" err="1"/>
              <a:t>gejalanya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sempat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 smtClean="0"/>
              <a:t>Pemberian</a:t>
            </a:r>
            <a:r>
              <a:rPr lang="en-US" sz="3600" dirty="0" smtClean="0"/>
              <a:t> </a:t>
            </a:r>
            <a:r>
              <a:rPr lang="en-US" sz="3600" dirty="0" err="1" smtClean="0"/>
              <a:t>antibiotik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err="1" smtClean="0"/>
              <a:t>Rinosinusitis</a:t>
            </a:r>
            <a:r>
              <a:rPr lang="en-US" sz="3600" dirty="0" smtClean="0"/>
              <a:t> </a:t>
            </a:r>
            <a:r>
              <a:rPr lang="en-US" sz="3600" dirty="0" err="1" smtClean="0"/>
              <a:t>Akut</a:t>
            </a:r>
            <a:r>
              <a:rPr lang="en-US" sz="3600" dirty="0" smtClean="0"/>
              <a:t> </a:t>
            </a:r>
            <a:r>
              <a:rPr lang="en-US" sz="3600" dirty="0" err="1" smtClean="0"/>
              <a:t>Bakterialis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sz="3200" dirty="0" err="1"/>
              <a:t>Antibiotik</a:t>
            </a:r>
            <a:r>
              <a:rPr lang="en-US" sz="3200" dirty="0"/>
              <a:t> </a:t>
            </a:r>
            <a:r>
              <a:rPr lang="en-US" sz="3200" dirty="0" err="1"/>
              <a:t>Lini</a:t>
            </a:r>
            <a:r>
              <a:rPr lang="en-US" sz="3200" dirty="0"/>
              <a:t> I (</a:t>
            </a:r>
            <a:r>
              <a:rPr lang="en-US" sz="3200" dirty="0" err="1"/>
              <a:t>amoksisilin</a:t>
            </a:r>
            <a:r>
              <a:rPr lang="en-US" sz="3200" dirty="0"/>
              <a:t> + </a:t>
            </a:r>
            <a:r>
              <a:rPr lang="en-US" sz="3200" dirty="0" err="1"/>
              <a:t>klavulanat</a:t>
            </a:r>
            <a:r>
              <a:rPr lang="en-US" sz="3200" dirty="0"/>
              <a:t>)/</a:t>
            </a:r>
            <a:r>
              <a:rPr lang="en-US" sz="3200" dirty="0" err="1"/>
              <a:t>eritromisin</a:t>
            </a:r>
            <a:r>
              <a:rPr lang="en-US" sz="3200" dirty="0"/>
              <a:t>) </a:t>
            </a:r>
            <a:r>
              <a:rPr lang="en-US" sz="3200" dirty="0" err="1"/>
              <a:t>observasi</a:t>
            </a:r>
            <a:r>
              <a:rPr lang="en-US" sz="3200" dirty="0"/>
              <a:t> </a:t>
            </a:r>
            <a:r>
              <a:rPr lang="en-US" sz="3200" dirty="0" err="1"/>
              <a:t>selama</a:t>
            </a:r>
            <a:r>
              <a:rPr lang="en-US" sz="3200" dirty="0"/>
              <a:t> 3 – 5 </a:t>
            </a:r>
            <a:r>
              <a:rPr lang="en-US" sz="3200" dirty="0" err="1" smtClean="0"/>
              <a:t>hari</a:t>
            </a:r>
            <a:r>
              <a:rPr lang="en-US" sz="3200" dirty="0" smtClean="0"/>
              <a:t>.</a:t>
            </a:r>
          </a:p>
          <a:p>
            <a:pPr marL="0" lvl="0" indent="0">
              <a:buNone/>
            </a:pPr>
            <a:r>
              <a:rPr lang="en-US" sz="3200" i="1" dirty="0" err="1" smtClean="0"/>
              <a:t>Bila</a:t>
            </a:r>
            <a:r>
              <a:rPr lang="en-US" sz="3200" i="1" dirty="0" smtClean="0"/>
              <a:t> </a:t>
            </a:r>
            <a:r>
              <a:rPr lang="en-US" sz="3200" i="1" dirty="0" err="1"/>
              <a:t>perbaikan</a:t>
            </a:r>
            <a:r>
              <a:rPr lang="en-US" sz="3200" i="1" dirty="0"/>
              <a:t> </a:t>
            </a:r>
            <a:r>
              <a:rPr lang="en-US" sz="3200" i="1" dirty="0" err="1"/>
              <a:t>kurang</a:t>
            </a:r>
            <a:r>
              <a:rPr lang="en-US" sz="3200" i="1" dirty="0"/>
              <a:t>, </a:t>
            </a:r>
            <a:r>
              <a:rPr lang="en-US" sz="3200" i="1" dirty="0" err="1"/>
              <a:t>berikan</a:t>
            </a:r>
            <a:r>
              <a:rPr lang="en-US" sz="3200" i="1" dirty="0"/>
              <a:t> :</a:t>
            </a:r>
          </a:p>
          <a:p>
            <a:pPr lvl="0"/>
            <a:r>
              <a:rPr lang="en-US" sz="3200" dirty="0" err="1"/>
              <a:t>Antibiotik</a:t>
            </a:r>
            <a:r>
              <a:rPr lang="en-US" sz="3200" dirty="0"/>
              <a:t> </a:t>
            </a:r>
            <a:r>
              <a:rPr lang="en-US" sz="3200" dirty="0" err="1"/>
              <a:t>Lini</a:t>
            </a:r>
            <a:r>
              <a:rPr lang="en-US" sz="3200" dirty="0"/>
              <a:t> II  </a:t>
            </a:r>
            <a:r>
              <a:rPr lang="en-US" sz="3200" dirty="0" err="1"/>
              <a:t>golongan</a:t>
            </a:r>
            <a:r>
              <a:rPr lang="en-US" sz="3200" dirty="0"/>
              <a:t> : </a:t>
            </a:r>
            <a:r>
              <a:rPr lang="en-US" sz="3200" dirty="0" err="1"/>
              <a:t>sefalosporin</a:t>
            </a:r>
            <a:r>
              <a:rPr lang="en-US" sz="3200" dirty="0"/>
              <a:t>,  </a:t>
            </a:r>
            <a:r>
              <a:rPr lang="en-US" sz="3200" dirty="0" err="1"/>
              <a:t>kuinolon</a:t>
            </a:r>
            <a:r>
              <a:rPr lang="en-US" sz="3200" dirty="0"/>
              <a:t>, </a:t>
            </a:r>
            <a:r>
              <a:rPr lang="en-US" sz="3200" dirty="0" err="1"/>
              <a:t>makrolid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err="1" smtClean="0"/>
              <a:t>Tatalaksana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Rinosinusitis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kut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akterialis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56873"/>
            <a:ext cx="8770571" cy="3651504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 err="1" smtClean="0"/>
              <a:t>Terapi</a:t>
            </a:r>
            <a:r>
              <a:rPr lang="en-US" sz="2600" b="1" dirty="0" smtClean="0"/>
              <a:t> </a:t>
            </a:r>
            <a:r>
              <a:rPr lang="en-US" sz="2600" b="1" dirty="0" err="1"/>
              <a:t>suportif</a:t>
            </a:r>
            <a:r>
              <a:rPr lang="en-US" sz="2600" b="1" dirty="0"/>
              <a:t> :</a:t>
            </a:r>
          </a:p>
          <a:p>
            <a:pPr lvl="0" algn="ctr"/>
            <a:r>
              <a:rPr lang="en-US" sz="2600" dirty="0" err="1"/>
              <a:t>cuci</a:t>
            </a:r>
            <a:r>
              <a:rPr lang="en-US" sz="2600" dirty="0"/>
              <a:t> </a:t>
            </a:r>
            <a:r>
              <a:rPr lang="en-US" sz="2600" dirty="0" err="1"/>
              <a:t>hidung</a:t>
            </a:r>
            <a:r>
              <a:rPr lang="en-US" sz="2600" dirty="0"/>
              <a:t> </a:t>
            </a:r>
            <a:r>
              <a:rPr lang="en-US" sz="2600" dirty="0" err="1"/>
              <a:t>larutan</a:t>
            </a:r>
            <a:r>
              <a:rPr lang="en-US" sz="2600" dirty="0"/>
              <a:t> </a:t>
            </a:r>
            <a:r>
              <a:rPr lang="en-US" sz="2600" dirty="0" err="1"/>
              <a:t>garam</a:t>
            </a:r>
            <a:r>
              <a:rPr lang="en-US" sz="2600" dirty="0"/>
              <a:t> </a:t>
            </a:r>
            <a:r>
              <a:rPr lang="en-US" sz="2600" dirty="0" err="1"/>
              <a:t>fisiologis</a:t>
            </a:r>
            <a:endParaRPr lang="en-US" sz="2600" dirty="0"/>
          </a:p>
          <a:p>
            <a:pPr lvl="0" algn="ctr"/>
            <a:r>
              <a:rPr lang="en-US" sz="2600" dirty="0"/>
              <a:t>anti </a:t>
            </a:r>
            <a:r>
              <a:rPr lang="en-US" sz="2600" dirty="0" err="1"/>
              <a:t>histamin</a:t>
            </a:r>
            <a:r>
              <a:rPr lang="en-US" sz="2600" dirty="0"/>
              <a:t>, </a:t>
            </a:r>
          </a:p>
          <a:p>
            <a:pPr lvl="0" algn="ctr"/>
            <a:r>
              <a:rPr lang="en-US" sz="2600" dirty="0" err="1"/>
              <a:t>analgetik</a:t>
            </a:r>
            <a:r>
              <a:rPr lang="en-US" sz="2600" dirty="0"/>
              <a:t> &amp; </a:t>
            </a:r>
            <a:r>
              <a:rPr lang="en-US" sz="2600" dirty="0" err="1"/>
              <a:t>antipiretik</a:t>
            </a:r>
            <a:endParaRPr lang="en-US" sz="2600" dirty="0"/>
          </a:p>
          <a:p>
            <a:pPr lvl="0" algn="ctr"/>
            <a:r>
              <a:rPr lang="en-US" sz="2600" dirty="0" err="1"/>
              <a:t>kortikosteroid</a:t>
            </a:r>
            <a:r>
              <a:rPr lang="en-US" sz="2600" dirty="0"/>
              <a:t> </a:t>
            </a:r>
            <a:r>
              <a:rPr lang="en-US" sz="2600" dirty="0" err="1"/>
              <a:t>topikal</a:t>
            </a:r>
            <a:endParaRPr lang="en-US" sz="2600" dirty="0"/>
          </a:p>
          <a:p>
            <a:pPr lvl="0" algn="ctr"/>
            <a:r>
              <a:rPr lang="en-US" sz="2600" dirty="0" err="1"/>
              <a:t>dekongestan</a:t>
            </a:r>
            <a:endParaRPr lang="en-US" sz="2600" dirty="0"/>
          </a:p>
          <a:p>
            <a:pPr lvl="0" algn="ctr"/>
            <a:r>
              <a:rPr lang="en-US" sz="2600" dirty="0" err="1"/>
              <a:t>mukolitik</a:t>
            </a:r>
            <a:endParaRPr lang="en-US" sz="2600" dirty="0"/>
          </a:p>
          <a:p>
            <a:pPr lvl="0" algn="ctr"/>
            <a:r>
              <a:rPr lang="en-US" sz="2600" dirty="0"/>
              <a:t>herbal</a:t>
            </a:r>
          </a:p>
        </p:txBody>
      </p:sp>
    </p:spTree>
    <p:extLst>
      <p:ext uri="{BB962C8B-B14F-4D97-AF65-F5344CB8AC3E}">
        <p14:creationId xmlns:p14="http://schemas.microsoft.com/office/powerpoint/2010/main" val="8301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82880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4054"/>
            <a:ext cx="8859982" cy="5485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362200" y="59436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Bailey Byron </a:t>
            </a:r>
            <a:r>
              <a:rPr lang="en-US" sz="1400" dirty="0" err="1">
                <a:solidFill>
                  <a:prstClr val="black"/>
                </a:solidFill>
              </a:rPr>
              <a:t>J.and</a:t>
            </a:r>
            <a:r>
              <a:rPr lang="en-US" sz="1400" dirty="0">
                <a:solidFill>
                  <a:prstClr val="black"/>
                </a:solidFill>
              </a:rPr>
              <a:t> Jonas T. Johnson. Head and Neck Surgery – Otolaryngology, 5</a:t>
            </a:r>
            <a:r>
              <a:rPr lang="en-US" sz="1400" baseline="30000" dirty="0">
                <a:solidFill>
                  <a:prstClr val="black"/>
                </a:solidFill>
              </a:rPr>
              <a:t>th</a:t>
            </a:r>
            <a:r>
              <a:rPr lang="en-US" sz="1400" dirty="0">
                <a:solidFill>
                  <a:prstClr val="black"/>
                </a:solidFill>
              </a:rPr>
              <a:t> edition. Volume 1. Philadelphia: </a:t>
            </a:r>
            <a:r>
              <a:rPr lang="en-US" sz="1400" dirty="0" err="1">
                <a:solidFill>
                  <a:prstClr val="black"/>
                </a:solidFill>
              </a:rPr>
              <a:t>Lippincot</a:t>
            </a:r>
            <a:r>
              <a:rPr lang="en-US" sz="1400" dirty="0">
                <a:solidFill>
                  <a:prstClr val="black"/>
                </a:solidFill>
              </a:rPr>
              <a:t>, William and Wilkins, 2014.</a:t>
            </a:r>
          </a:p>
        </p:txBody>
      </p:sp>
    </p:spTree>
    <p:extLst>
      <p:ext uri="{BB962C8B-B14F-4D97-AF65-F5344CB8AC3E}">
        <p14:creationId xmlns:p14="http://schemas.microsoft.com/office/powerpoint/2010/main" val="4361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995" t="13358" r="18764" b="7598"/>
          <a:stretch>
            <a:fillRect/>
          </a:stretch>
        </p:blipFill>
        <p:spPr bwMode="auto">
          <a:xfrm>
            <a:off x="152400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51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2400" dirty="0" err="1" smtClean="0"/>
              <a:t>Latar</a:t>
            </a:r>
            <a:r>
              <a:rPr lang="en-US" sz="2400" dirty="0" smtClean="0"/>
              <a:t> </a:t>
            </a:r>
            <a:r>
              <a:rPr lang="en-US" sz="2400" dirty="0" err="1" smtClean="0"/>
              <a:t>Belakang</a:t>
            </a:r>
            <a:endParaRPr lang="en-US" sz="2400" dirty="0" smtClean="0"/>
          </a:p>
          <a:p>
            <a:pPr algn="ctr"/>
            <a:r>
              <a:rPr lang="en-US" sz="2400" dirty="0" err="1" smtClean="0"/>
              <a:t>Definisi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Klasifikasi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Rinosinusitis</a:t>
            </a:r>
            <a:endParaRPr lang="en-US" sz="2400" dirty="0" smtClean="0"/>
          </a:p>
          <a:p>
            <a:pPr algn="ctr"/>
            <a:r>
              <a:rPr lang="en-US" sz="2400" dirty="0" smtClean="0"/>
              <a:t>Diagnosis </a:t>
            </a:r>
            <a:r>
              <a:rPr lang="en-US" sz="2400" dirty="0" err="1" smtClean="0"/>
              <a:t>Rinosinusitis</a:t>
            </a:r>
            <a:endParaRPr lang="en-US" sz="2400" dirty="0" smtClean="0"/>
          </a:p>
          <a:p>
            <a:pPr algn="ctr"/>
            <a:r>
              <a:rPr lang="en-US" sz="2400" b="1" dirty="0" err="1" smtClean="0"/>
              <a:t>Tatalaksana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Rinosinusitis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Tatalaksana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Rinosinusitis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Akut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Tatalaksana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Rinosinusitis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Kronis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Peranan</a:t>
            </a:r>
            <a:r>
              <a:rPr lang="en-US" sz="2400" b="1" dirty="0" smtClean="0"/>
              <a:t> Nasal </a:t>
            </a:r>
            <a:r>
              <a:rPr lang="en-US" sz="2400" b="1" dirty="0" err="1" smtClean="0"/>
              <a:t>Dekongestan</a:t>
            </a:r>
            <a:endParaRPr lang="en-US" sz="2400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Tatalaksana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RINOSINUSITIS KRONIS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r>
              <a:rPr lang="en-US" sz="2400" dirty="0" err="1"/>
              <a:t>Kortikosteroid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terapi</a:t>
            </a:r>
            <a:r>
              <a:rPr lang="en-US" sz="2400" dirty="0"/>
              <a:t> </a:t>
            </a:r>
            <a:r>
              <a:rPr lang="en-US" sz="2400" dirty="0" err="1"/>
              <a:t>medikamentosa</a:t>
            </a:r>
            <a:r>
              <a:rPr lang="en-US" sz="2400" dirty="0"/>
              <a:t>  </a:t>
            </a:r>
            <a:r>
              <a:rPr lang="en-US" sz="2400" dirty="0" err="1"/>
              <a:t>lini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rinosinusitis</a:t>
            </a:r>
            <a:r>
              <a:rPr lang="en-US" sz="2400" dirty="0"/>
              <a:t> </a:t>
            </a:r>
            <a:r>
              <a:rPr lang="en-US" sz="2400" dirty="0" err="1" smtClean="0"/>
              <a:t>kronis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Kortikosteroid</a:t>
            </a:r>
            <a:r>
              <a:rPr lang="en-US" sz="2400" dirty="0" smtClean="0"/>
              <a:t> </a:t>
            </a:r>
            <a:r>
              <a:rPr lang="en-US" sz="2400" dirty="0" err="1" smtClean="0"/>
              <a:t>topikal</a:t>
            </a:r>
            <a:r>
              <a:rPr lang="en-US" sz="2400" dirty="0" smtClean="0"/>
              <a:t>/</a:t>
            </a:r>
            <a:r>
              <a:rPr lang="en-US" sz="2400" dirty="0" err="1" smtClean="0"/>
              <a:t>Kortikosteroid</a:t>
            </a:r>
            <a:r>
              <a:rPr lang="en-US" sz="2400" dirty="0" smtClean="0"/>
              <a:t> </a:t>
            </a:r>
            <a:r>
              <a:rPr lang="en-US" sz="2400" dirty="0" err="1" smtClean="0"/>
              <a:t>sistemik</a:t>
            </a:r>
            <a:r>
              <a:rPr lang="en-US" sz="2400" dirty="0"/>
              <a:t>)</a:t>
            </a:r>
          </a:p>
          <a:p>
            <a:pPr lvl="0"/>
            <a:r>
              <a:rPr lang="en-US" sz="2400" dirty="0" err="1" smtClean="0"/>
              <a:t>Antibiotik</a:t>
            </a:r>
            <a:r>
              <a:rPr lang="en-US" sz="2400" dirty="0" smtClean="0"/>
              <a:t>???? (</a:t>
            </a:r>
            <a:r>
              <a:rPr lang="en-US" sz="2400" i="1" dirty="0" err="1" smtClean="0"/>
              <a:t>ya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eksaserbasi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akut</a:t>
            </a:r>
            <a:r>
              <a:rPr lang="en-US" sz="2400" dirty="0" smtClean="0"/>
              <a:t>)</a:t>
            </a:r>
            <a:endParaRPr lang="en-US" sz="2400" dirty="0"/>
          </a:p>
          <a:p>
            <a:pPr lvl="0"/>
            <a:r>
              <a:rPr lang="en-US" sz="2400" dirty="0" err="1"/>
              <a:t>Cuci</a:t>
            </a:r>
            <a:r>
              <a:rPr lang="en-US" sz="2400" dirty="0"/>
              <a:t> </a:t>
            </a:r>
            <a:r>
              <a:rPr lang="en-US" sz="2400" dirty="0" err="1"/>
              <a:t>hidung</a:t>
            </a:r>
            <a:r>
              <a:rPr lang="en-US" sz="2400" dirty="0"/>
              <a:t> </a:t>
            </a:r>
            <a:r>
              <a:rPr lang="en-US" sz="2400" dirty="0" err="1"/>
              <a:t>larutan</a:t>
            </a:r>
            <a:r>
              <a:rPr lang="en-US" sz="2400" dirty="0"/>
              <a:t> </a:t>
            </a:r>
            <a:r>
              <a:rPr lang="en-US" sz="2400" dirty="0" err="1"/>
              <a:t>garam</a:t>
            </a:r>
            <a:r>
              <a:rPr lang="en-US" sz="2400" dirty="0"/>
              <a:t> </a:t>
            </a:r>
            <a:r>
              <a:rPr lang="en-US" sz="2400" dirty="0" err="1" smtClean="0"/>
              <a:t>fisiologis</a:t>
            </a:r>
            <a:endParaRPr lang="en-US" sz="2400" dirty="0"/>
          </a:p>
          <a:p>
            <a:pPr lvl="0"/>
            <a:r>
              <a:rPr lang="en-US" sz="2400" dirty="0" err="1" smtClean="0"/>
              <a:t>Antihistamin</a:t>
            </a:r>
            <a:r>
              <a:rPr lang="en-US" sz="2400" dirty="0" smtClean="0"/>
              <a:t>: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 </a:t>
            </a:r>
            <a:r>
              <a:rPr lang="en-US" sz="2400" dirty="0" err="1"/>
              <a:t>pasien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rinitis</a:t>
            </a:r>
            <a:r>
              <a:rPr lang="en-US" sz="2400" dirty="0"/>
              <a:t> </a:t>
            </a:r>
            <a:r>
              <a:rPr lang="en-US" sz="2400" dirty="0" err="1"/>
              <a:t>alergi</a:t>
            </a:r>
            <a:endParaRPr lang="en-US" sz="2400" dirty="0"/>
          </a:p>
          <a:p>
            <a:pPr lvl="0"/>
            <a:r>
              <a:rPr lang="en-US" sz="2400" dirty="0" err="1"/>
              <a:t>Terapi</a:t>
            </a:r>
            <a:r>
              <a:rPr lang="en-US" sz="2400" dirty="0"/>
              <a:t> </a:t>
            </a:r>
            <a:r>
              <a:rPr lang="en-US" sz="2400" dirty="0" err="1"/>
              <a:t>suportif</a:t>
            </a:r>
            <a:r>
              <a:rPr lang="en-US" sz="2400" dirty="0"/>
              <a:t> 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terapi</a:t>
            </a:r>
            <a:r>
              <a:rPr lang="en-US" sz="2400" dirty="0"/>
              <a:t> </a:t>
            </a:r>
            <a:r>
              <a:rPr lang="en-US" sz="2400" dirty="0" err="1"/>
              <a:t>predisposisi</a:t>
            </a:r>
            <a:r>
              <a:rPr lang="en-US" sz="2400" dirty="0"/>
              <a:t> </a:t>
            </a:r>
            <a:r>
              <a:rPr lang="en-US" sz="2400" dirty="0" err="1"/>
              <a:t>Rinosinusitis</a:t>
            </a:r>
            <a:r>
              <a:rPr lang="en-US" sz="2400" dirty="0"/>
              <a:t> </a:t>
            </a:r>
            <a:r>
              <a:rPr lang="en-US" sz="2400" dirty="0" err="1"/>
              <a:t>kronik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sana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Rinosinusitis</a:t>
            </a:r>
            <a:r>
              <a:rPr lang="en-US" dirty="0" smtClean="0"/>
              <a:t> </a:t>
            </a:r>
            <a:r>
              <a:rPr lang="en-US" dirty="0" err="1" smtClean="0"/>
              <a:t>Kronis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04800"/>
            <a:ext cx="1828800" cy="13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5750"/>
            <a:ext cx="154432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 rot="10800000">
            <a:off x="7086601" y="30480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60" y="317456"/>
            <a:ext cx="6390640" cy="646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4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71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SURVEY </a:t>
            </a:r>
            <a:endParaRPr lang="id-ID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45" y="209550"/>
            <a:ext cx="1325656" cy="184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47108"/>
            <a:ext cx="1524000" cy="130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0"/>
            <a:ext cx="8229600" cy="3733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sz="2800" dirty="0"/>
              <a:t>CRS patients were principally treated by </a:t>
            </a:r>
            <a:r>
              <a:rPr lang="en-US" sz="2800" dirty="0" err="1"/>
              <a:t>otorhinolaryngologists</a:t>
            </a:r>
            <a:r>
              <a:rPr lang="en-US" sz="2800" dirty="0"/>
              <a:t> (70 %). </a:t>
            </a:r>
          </a:p>
          <a:p>
            <a:pPr>
              <a:buFontTx/>
              <a:buChar char="-"/>
            </a:pPr>
            <a:r>
              <a:rPr lang="en-US" sz="2800" dirty="0"/>
              <a:t>Medical treatments included nasal corticosteroids (90 %), nasal washes (68 %), and </a:t>
            </a:r>
            <a:r>
              <a:rPr lang="en-US" sz="2800" i="1" dirty="0">
                <a:solidFill>
                  <a:srgbClr val="FF0000"/>
                </a:solidFill>
              </a:rPr>
              <a:t>nasal decongestants (32 %). </a:t>
            </a:r>
          </a:p>
          <a:p>
            <a:pPr>
              <a:buFontTx/>
              <a:buChar char="-"/>
            </a:pPr>
            <a:r>
              <a:rPr lang="en-US" sz="2800" dirty="0"/>
              <a:t>In 88 % of countries, more than 50 %, or 'about 50 %', of all patients reported subjective symptom improvement after treatment.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371600"/>
            <a:ext cx="91440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Passali</a:t>
            </a:r>
            <a:r>
              <a:rPr lang="en-US" sz="1400" dirty="0"/>
              <a:t> D, </a:t>
            </a:r>
            <a:r>
              <a:rPr lang="en-US" sz="1400" dirty="0" err="1"/>
              <a:t>Cingi</a:t>
            </a:r>
            <a:r>
              <a:rPr lang="en-US" sz="1400" dirty="0"/>
              <a:t> C, </a:t>
            </a:r>
            <a:r>
              <a:rPr lang="en-US" sz="1400" dirty="0" err="1"/>
              <a:t>Cambi</a:t>
            </a:r>
            <a:r>
              <a:rPr lang="en-US" sz="1400" dirty="0"/>
              <a:t> J, </a:t>
            </a:r>
            <a:r>
              <a:rPr lang="en-US" sz="1400" dirty="0" err="1"/>
              <a:t>Passali</a:t>
            </a:r>
            <a:r>
              <a:rPr lang="en-US" sz="1400" dirty="0"/>
              <a:t> F, </a:t>
            </a:r>
            <a:r>
              <a:rPr lang="en-US" sz="1400" dirty="0" err="1"/>
              <a:t>Muluk</a:t>
            </a:r>
            <a:r>
              <a:rPr lang="en-US" sz="1400" dirty="0"/>
              <a:t> N, </a:t>
            </a:r>
            <a:r>
              <a:rPr lang="en-US" sz="1400" dirty="0" err="1"/>
              <a:t>Bellussi</a:t>
            </a:r>
            <a:r>
              <a:rPr lang="en-US" sz="1400" dirty="0"/>
              <a:t> M. A survey on chronic </a:t>
            </a:r>
            <a:r>
              <a:rPr lang="en-US" sz="1400" dirty="0" err="1"/>
              <a:t>rhinosinusitis</a:t>
            </a:r>
            <a:r>
              <a:rPr lang="en-US" sz="1400" b="1" dirty="0"/>
              <a:t>: </a:t>
            </a:r>
            <a:r>
              <a:rPr lang="en-US" sz="2000" b="1" dirty="0"/>
              <a:t>opinions from experts of 50 countries</a:t>
            </a:r>
            <a:r>
              <a:rPr lang="en-US" sz="2000" dirty="0"/>
              <a:t>.</a:t>
            </a:r>
            <a:r>
              <a:rPr lang="en-US" sz="1400" dirty="0"/>
              <a:t> European Archives Of </a:t>
            </a:r>
            <a:r>
              <a:rPr lang="en-US" sz="1400" dirty="0" err="1"/>
              <a:t>Oto</a:t>
            </a:r>
            <a:r>
              <a:rPr lang="en-US" sz="1400" dirty="0"/>
              <a:t>-Rhino-Laryngology [serial on the Internet]. (2016, Aug)</a:t>
            </a:r>
          </a:p>
        </p:txBody>
      </p:sp>
    </p:spTree>
    <p:extLst>
      <p:ext uri="{BB962C8B-B14F-4D97-AF65-F5344CB8AC3E}">
        <p14:creationId xmlns:p14="http://schemas.microsoft.com/office/powerpoint/2010/main" val="19949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438400"/>
            <a:ext cx="9144000" cy="2133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/>
              <a:t>Peranan</a:t>
            </a:r>
            <a:r>
              <a:rPr lang="en-US" b="1" dirty="0" smtClean="0"/>
              <a:t> </a:t>
            </a:r>
            <a:r>
              <a:rPr lang="en-US" b="1" dirty="0" err="1" smtClean="0"/>
              <a:t>Oksimetazolin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Tata </a:t>
            </a:r>
            <a:r>
              <a:rPr lang="en-US" b="1" dirty="0" err="1" smtClean="0"/>
              <a:t>Laksana</a:t>
            </a:r>
            <a:r>
              <a:rPr lang="en-US" b="1" dirty="0" smtClean="0"/>
              <a:t> </a:t>
            </a:r>
            <a:r>
              <a:rPr lang="en-US" b="1" dirty="0" err="1" smtClean="0"/>
              <a:t>Kongesti</a:t>
            </a:r>
            <a:r>
              <a:rPr lang="en-US" b="1" dirty="0" smtClean="0"/>
              <a:t> </a:t>
            </a:r>
            <a:r>
              <a:rPr lang="en-US" b="1" dirty="0" err="1" smtClean="0"/>
              <a:t>Hidung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04800"/>
            <a:ext cx="1828800" cy="13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5750"/>
            <a:ext cx="154432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Classification of Nasal Decongestants</a:t>
            </a:r>
            <a:endParaRPr lang="en-IN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172201"/>
            <a:ext cx="7086600" cy="549281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baseline="30000" dirty="0"/>
              <a:t>1</a:t>
            </a:r>
            <a:r>
              <a:rPr lang="en-IN" dirty="0">
                <a:solidFill>
                  <a:schemeClr val="tx1"/>
                </a:solidFill>
              </a:rPr>
              <a:t>Tripathi KD. </a:t>
            </a:r>
            <a:r>
              <a:rPr lang="en-IN" i="1" dirty="0">
                <a:solidFill>
                  <a:schemeClr val="tx1"/>
                </a:solidFill>
              </a:rPr>
              <a:t>Essentials of Medical Pharmacology.</a:t>
            </a:r>
            <a:r>
              <a:rPr lang="en-US" dirty="0">
                <a:solidFill>
                  <a:schemeClr val="tx1"/>
                </a:solidFill>
              </a:rPr>
              <a:t> New Delhi: Jaypee Brothers Medical Publishers;c2013:125-137</a:t>
            </a:r>
            <a:endParaRPr lang="en-IN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295401"/>
          <a:ext cx="8229600" cy="480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1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5128"/>
            <a:ext cx="9144000" cy="777873"/>
          </a:xfrm>
        </p:spPr>
        <p:txBody>
          <a:bodyPr>
            <a:normAutofit/>
          </a:bodyPr>
          <a:lstStyle/>
          <a:p>
            <a:pPr lvl="0" algn="ctr"/>
            <a:r>
              <a:rPr lang="en-IN" sz="3200" b="1" dirty="0"/>
              <a:t>Overview of Nasal Decongestants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2600" y="5791200"/>
            <a:ext cx="8686800" cy="70167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IN" dirty="0">
                <a:solidFill>
                  <a:schemeClr val="tx1"/>
                </a:solidFill>
              </a:rPr>
              <a:t>Tripathi KD. </a:t>
            </a:r>
            <a:r>
              <a:rPr lang="en-IN" i="1" dirty="0">
                <a:solidFill>
                  <a:schemeClr val="tx1"/>
                </a:solidFill>
              </a:rPr>
              <a:t>Essentials of Medical Pharmacology.</a:t>
            </a:r>
            <a:r>
              <a:rPr lang="en-US" dirty="0">
                <a:solidFill>
                  <a:schemeClr val="tx1"/>
                </a:solidFill>
              </a:rPr>
              <a:t> New </a:t>
            </a:r>
            <a:r>
              <a:rPr lang="en-US" dirty="0" err="1">
                <a:solidFill>
                  <a:schemeClr val="tx1"/>
                </a:solidFill>
              </a:rPr>
              <a:t>Delhi:Jaypee</a:t>
            </a:r>
            <a:r>
              <a:rPr lang="en-US" dirty="0">
                <a:solidFill>
                  <a:schemeClr val="tx1"/>
                </a:solidFill>
              </a:rPr>
              <a:t> Brothers Medical </a:t>
            </a:r>
            <a:r>
              <a:rPr lang="en-US" dirty="0" smtClean="0">
                <a:solidFill>
                  <a:schemeClr val="tx1"/>
                </a:solidFill>
              </a:rPr>
              <a:t>Publishers;c2013:125-137. </a:t>
            </a:r>
            <a:r>
              <a:rPr lang="en-US" baseline="30000" dirty="0" smtClean="0">
                <a:solidFill>
                  <a:schemeClr val="tx1"/>
                </a:solidFill>
              </a:rPr>
              <a:t>2 </a:t>
            </a:r>
            <a:r>
              <a:rPr lang="en-IN" dirty="0">
                <a:solidFill>
                  <a:schemeClr val="tx1"/>
                </a:solidFill>
              </a:rPr>
              <a:t>SUDAFED 0.1% NASAL </a:t>
            </a:r>
            <a:r>
              <a:rPr lang="en-IN" dirty="0" smtClean="0">
                <a:solidFill>
                  <a:schemeClr val="tx1"/>
                </a:solidFill>
              </a:rPr>
              <a:t>SPRAY. </a:t>
            </a:r>
            <a:r>
              <a:rPr lang="en-IN" dirty="0">
                <a:solidFill>
                  <a:schemeClr val="tx1"/>
                </a:solidFill>
              </a:rPr>
              <a:t>MHRA. http://</a:t>
            </a:r>
            <a:r>
              <a:rPr lang="en-IN" dirty="0" smtClean="0">
                <a:solidFill>
                  <a:schemeClr val="tx1"/>
                </a:solidFill>
              </a:rPr>
              <a:t>www.mhra.gov.uk/home/groups/par/documents/websiteresources/con152860.pdf. Accessed September 18.09.2015</a:t>
            </a:r>
            <a:endParaRPr lang="en-IN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1828801" y="990600"/>
          <a:ext cx="86106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31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97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17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972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95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Naphazoline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Xylometazoline </a:t>
                      </a: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Oxymetazoline</a:t>
                      </a: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Pseudoephedrine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Phenylpropanolamine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804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Mode</a:t>
                      </a:r>
                      <a:r>
                        <a:rPr lang="en-US" sz="1200" baseline="0" dirty="0" smtClean="0"/>
                        <a:t> of action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Selective </a:t>
                      </a:r>
                      <a:r>
                        <a:rPr lang="el-GR" sz="1200" dirty="0" smtClean="0"/>
                        <a:t>α2 </a:t>
                      </a:r>
                      <a:r>
                        <a:rPr lang="en-US" sz="1200" dirty="0" smtClean="0"/>
                        <a:t>agonist) 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Selective </a:t>
                      </a:r>
                      <a:r>
                        <a:rPr lang="el-GR" sz="1200" dirty="0" smtClean="0"/>
                        <a:t>α2 </a:t>
                      </a:r>
                      <a:r>
                        <a:rPr lang="en-US" sz="1200" dirty="0" smtClean="0"/>
                        <a:t>agonist)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Selective </a:t>
                      </a:r>
                      <a:r>
                        <a:rPr lang="el-GR" sz="1200" dirty="0" smtClean="0"/>
                        <a:t>α2 </a:t>
                      </a:r>
                      <a:r>
                        <a:rPr lang="en-US" sz="1200" dirty="0" smtClean="0"/>
                        <a:t>agonist) </a:t>
                      </a: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Alpha-Adrenergic Agonist. </a:t>
                      </a:r>
                      <a:endParaRPr lang="en-US" sz="1200" b="1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Directly stimulate adrenergic receptors but probably indirectly stimulates both </a:t>
                      </a:r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 and </a:t>
                      </a:r>
                      <a:r>
                        <a:rPr lang="el-GR" sz="1200" dirty="0" smtClean="0"/>
                        <a:t>β</a:t>
                      </a:r>
                      <a:r>
                        <a:rPr lang="en-US" sz="1200" dirty="0" smtClean="0"/>
                        <a:t>-adrenergic receptors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69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Duration of action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Longer duration of action (12 hours)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Longer duration of action (10 hours)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baseline="30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Long duration of action (12 hours)</a:t>
                      </a:r>
                      <a:endParaRPr lang="en-US" sz="1200" dirty="0"/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69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Dose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0.1% topical in nose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0.05–0.1% topical in nose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0.025–0.05% topical in nose</a:t>
                      </a:r>
                      <a:endParaRPr lang="en-US" sz="1200" dirty="0"/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30- 60 mg three times a day </a:t>
                      </a:r>
                    </a:p>
                    <a:p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25–50 mg</a:t>
                      </a:r>
                      <a:r>
                        <a:rPr lang="en-US" sz="1200" baseline="0" dirty="0" smtClean="0"/>
                        <a:t> daily</a:t>
                      </a:r>
                      <a:endParaRPr lang="en-US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91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Adverse effects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Impairs mucosal ciliary function causing Atrophic rhinitis and anosmia,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CNS depression and rise in BP, initial stinging sensation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Impairs mucosal ciliary function causing Atrophic rhinitis and anosmia,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CNS depression and rise in BP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Impairs mucosal ciliary function causing Atrophic rhinitis and anosmia,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CNS depression and rise in BP</a:t>
                      </a: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Rise in BP can occur, especially in hypertensive, CNS effects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Rise in BP</a:t>
                      </a:r>
                      <a:endParaRPr lang="en-US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4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Oxymetazoline-Structure and Mechanism of action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667001" y="1842450"/>
          <a:ext cx="3991970" cy="408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aseline="30000" dirty="0"/>
              <a:t>1</a:t>
            </a:r>
            <a:r>
              <a:rPr lang="en-US" dirty="0"/>
              <a:t> Oxymetazoline. </a:t>
            </a:r>
            <a:r>
              <a:rPr lang="en-US" i="1" dirty="0" err="1"/>
              <a:t>PubChem</a:t>
            </a:r>
            <a:r>
              <a:rPr lang="en-US" dirty="0"/>
              <a:t>. https://pubchem.ncbi.nlm.nih.gov/compound/oxymetazoline#section=Top. Accessed. August 18,2015.</a:t>
            </a:r>
          </a:p>
          <a:p>
            <a:pPr algn="l"/>
            <a:r>
              <a:rPr lang="en-IN" baseline="30000" dirty="0"/>
              <a:t>2</a:t>
            </a:r>
            <a:r>
              <a:rPr lang="en-IN" dirty="0"/>
              <a:t> Oxymetazoline. </a:t>
            </a:r>
            <a:r>
              <a:rPr lang="en-IN" i="1" dirty="0" err="1"/>
              <a:t>DrugBank</a:t>
            </a:r>
            <a:r>
              <a:rPr lang="en-IN" b="1" dirty="0"/>
              <a:t>. </a:t>
            </a:r>
            <a:r>
              <a:rPr lang="en-IN" dirty="0"/>
              <a:t>http://www.drugbank.ca/drugs/DB00935. </a:t>
            </a:r>
            <a:r>
              <a:rPr lang="en-US" dirty="0"/>
              <a:t>Accessed. August 18,2015.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117886"/>
              </p:ext>
            </p:extLst>
          </p:nvPr>
        </p:nvGraphicFramePr>
        <p:xfrm>
          <a:off x="7162800" y="2198254"/>
          <a:ext cx="3124200" cy="389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125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8058150" cy="1325563"/>
          </a:xfrm>
        </p:spPr>
        <p:txBody>
          <a:bodyPr>
            <a:normAutofit/>
          </a:bodyPr>
          <a:lstStyle/>
          <a:p>
            <a:r>
              <a:rPr lang="en-IN" sz="3600" b="1" dirty="0"/>
              <a:t>Summary of Triple Action of Oxymetazolin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buFontTx/>
              <a:buAutoNum type="arabicParenR"/>
            </a:pPr>
            <a:r>
              <a:rPr lang="de-DE" altLang="en-US" sz="700" b="1" dirty="0">
                <a:latin typeface="Arial" panose="020B0604020202020204" pitchFamily="34" charset="0"/>
              </a:rPr>
              <a:t>Sacher et al.,</a:t>
            </a:r>
            <a:r>
              <a:rPr lang="de-DE" altLang="en-US" sz="700" dirty="0">
                <a:latin typeface="Arial" panose="020B0604020202020204" pitchFamily="34" charset="0"/>
              </a:rPr>
              <a:t> 2005 Antiviral Properties of Oxymetazolin, DAZ, No. 5: 111-112 </a:t>
            </a:r>
            <a:r>
              <a:rPr lang="de-DE" altLang="en-US" sz="700" b="1" dirty="0">
                <a:latin typeface="Arial" panose="020B0604020202020204" pitchFamily="34" charset="0"/>
              </a:rPr>
              <a:t>Glatthaar-Saalmueller B et al</a:t>
            </a:r>
            <a:r>
              <a:rPr lang="de-DE" altLang="en-US" sz="700" dirty="0">
                <a:latin typeface="Arial" panose="020B0604020202020204" pitchFamily="34" charset="0"/>
              </a:rPr>
              <a:t>. 2005. Oxymetazoline exerts antiviral activity against human rhinovirus-14 and downregulates expression of ist receptor ICAM-1 on human umbilical vein endothelial cells. OEGAI Annual Meeting, Graz/Austria, December 01-03: P51. </a:t>
            </a:r>
            <a:r>
              <a:rPr lang="de-DE" altLang="en-US" sz="700" b="1" dirty="0">
                <a:latin typeface="Arial" panose="020B0604020202020204" pitchFamily="34" charset="0"/>
              </a:rPr>
              <a:t>3)Beck-Speier et al</a:t>
            </a:r>
            <a:r>
              <a:rPr lang="de-DE" altLang="en-US" sz="700" dirty="0">
                <a:latin typeface="Arial" panose="020B0604020202020204" pitchFamily="34" charset="0"/>
              </a:rPr>
              <a:t>., 2006, Oxymetazoline Inhibits Proinflammatory Reactions: Effects on Arachidonic Acid-Derived Metabolites, JPET 316: 843-851. </a:t>
            </a:r>
            <a:r>
              <a:rPr lang="de-DE" altLang="en-US" sz="700" b="1" dirty="0">
                <a:latin typeface="Arial" panose="020B0604020202020204" pitchFamily="34" charset="0"/>
              </a:rPr>
              <a:t>Westerveld et al,</a:t>
            </a:r>
            <a:r>
              <a:rPr lang="de-DE" altLang="en-US" sz="700" dirty="0">
                <a:latin typeface="Arial" panose="020B0604020202020204" pitchFamily="34" charset="0"/>
              </a:rPr>
              <a:t>1995, Anti-oxidant actions of oxymethazoline an xylomethazoline, Eur J Clin Pharmacol 291: 27-31 </a:t>
            </a:r>
            <a:r>
              <a:rPr lang="de-DE" altLang="en-US" sz="700" b="1" dirty="0">
                <a:latin typeface="Arial" panose="020B0604020202020204" pitchFamily="34" charset="0"/>
              </a:rPr>
              <a:t>Connell JT., </a:t>
            </a:r>
            <a:r>
              <a:rPr lang="de-DE" altLang="en-US" sz="700" dirty="0">
                <a:latin typeface="Arial" panose="020B0604020202020204" pitchFamily="34" charset="0"/>
              </a:rPr>
              <a:t>1969, Effectiveness of topical nasal decongestants. Annals of Allergy 27: 541-546 </a:t>
            </a:r>
            <a:r>
              <a:rPr lang="de-DE" altLang="en-US" sz="700" b="1" dirty="0">
                <a:latin typeface="Arial" panose="020B0604020202020204" pitchFamily="34" charset="0"/>
              </a:rPr>
              <a:t>Reinecke S. &amp; Tschaikin M</a:t>
            </a:r>
            <a:r>
              <a:rPr lang="de-DE" altLang="en-US" sz="700" dirty="0">
                <a:latin typeface="Arial" panose="020B0604020202020204" pitchFamily="34" charset="0"/>
              </a:rPr>
              <a:t>., 2005, Investigation of the effect of oxymetazoline on the duration of rhinitis. Results of a placebo-controlled double-blind study in patients with acute rhinitis. MMW Fortschr Med 147 Suppl 3:113-118</a:t>
            </a:r>
          </a:p>
        </p:txBody>
      </p:sp>
      <p:graphicFrame>
        <p:nvGraphicFramePr>
          <p:cNvPr id="5" name="Group 7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351149"/>
              </p:ext>
            </p:extLst>
          </p:nvPr>
        </p:nvGraphicFramePr>
        <p:xfrm>
          <a:off x="2449696" y="1646702"/>
          <a:ext cx="7532504" cy="47108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65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2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58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7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47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68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11534"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Pharmacodynamic Properties of Oxymetazoline</a:t>
                      </a:r>
                      <a:endParaRPr kumimoji="0" lang="de-DE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kumimoji="0" lang="de-DE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Scientific Evidence</a:t>
                      </a:r>
                      <a:endParaRPr kumimoji="0" lang="de-DE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Clinical benefit</a:t>
                      </a:r>
                      <a:endParaRPr kumimoji="0" lang="de-DE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Effect on Course of disease</a:t>
                      </a:r>
                      <a:endParaRPr kumimoji="0" lang="de-DE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146"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Antiviral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Inhibitis the activity of HRV 14, downregulates virus receptor ICAM-1           </a:t>
                      </a:r>
                      <a:br>
                        <a:rPr kumimoji="0" lang="de-DE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endParaRPr kumimoji="0" lang="de-DE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Causal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Effect</a:t>
                      </a:r>
                      <a:endParaRPr kumimoji="0" lang="de-DE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vitro Studies </a:t>
                      </a:r>
                      <a:r>
                        <a:rPr kumimoji="0" lang="de-DE" alt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1,2</a:t>
                      </a:r>
                      <a:endParaRPr kumimoji="0" lang="de-DE" alt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Fights the viruses that cause rhinitis</a:t>
                      </a:r>
                      <a:br>
                        <a:rPr kumimoji="0" lang="de-DE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de-DE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                                                                                          </a:t>
                      </a:r>
                      <a:endParaRPr kumimoji="0" lang="de-DE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/>
                </a:tc>
                <a:tc rowSpan="3"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faster and stronger improvement of symptoms like sneezing, rhinorrhea, nasal obstruction, impaired taste and smell and general well-being   + Shortens the duration of cold from 6 to 4 days</a:t>
                      </a:r>
                      <a:endParaRPr kumimoji="0" lang="de-DE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0848"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Antioxidative/</a:t>
                      </a:r>
                      <a:br>
                        <a:rPr kumimoji="0" lang="de-DE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de-DE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Anti-inflammatory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Inhibits pro-inflammatory pathways,  suppresses oxidative stress                                                                                      </a:t>
                      </a:r>
                      <a:endParaRPr kumimoji="0" lang="de-DE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Pathogenetic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Effect</a:t>
                      </a:r>
                      <a:endParaRPr kumimoji="0" lang="de-DE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vitro Study </a:t>
                      </a:r>
                      <a:r>
                        <a:rPr kumimoji="0" lang="de-DE" alt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Inhibits rhinitis symptoms</a:t>
                      </a:r>
                      <a:endParaRPr kumimoji="0" lang="de-DE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9370"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Vasoconstrictive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de-swelling of nasal mucosa</a:t>
                      </a:r>
                      <a:endParaRPr kumimoji="0" lang="de-DE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Symptomatic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Effect</a:t>
                      </a:r>
                      <a:endParaRPr kumimoji="0" lang="de-DE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Clinical Study </a:t>
                      </a:r>
                      <a:r>
                        <a:rPr kumimoji="0" lang="de-DE" alt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Aft>
                          <a:spcPct val="400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bg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Decongestion of the nose, easy breathing and outflow of secretion and germs </a:t>
                      </a:r>
                      <a:endParaRPr kumimoji="0" lang="de-DE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00" marR="67500" marT="46800" marB="46800" horzOverflow="overflow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AutoShape 40"/>
          <p:cNvSpPr>
            <a:spLocks noChangeArrowheads="1"/>
          </p:cNvSpPr>
          <p:nvPr/>
        </p:nvSpPr>
        <p:spPr bwMode="auto">
          <a:xfrm>
            <a:off x="8763001" y="5257801"/>
            <a:ext cx="1178719" cy="720725"/>
          </a:xfrm>
          <a:prstGeom prst="upArrowCallout">
            <a:avLst>
              <a:gd name="adj1" fmla="val 47467"/>
              <a:gd name="adj2" fmla="val 47467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de-DE" altLang="en-US" sz="1400" b="1" dirty="0">
                <a:solidFill>
                  <a:schemeClr val="bg1"/>
                </a:solidFill>
              </a:rPr>
              <a:t>Clinical Study </a:t>
            </a:r>
            <a:r>
              <a:rPr lang="de-DE" altLang="en-US" sz="1400" b="1" baseline="30000" dirty="0">
                <a:solidFill>
                  <a:schemeClr val="bg1"/>
                </a:solidFill>
              </a:rPr>
              <a:t>5</a:t>
            </a:r>
          </a:p>
          <a:p>
            <a:r>
              <a:rPr lang="de-DE" altLang="en-US" sz="1000" dirty="0">
                <a:solidFill>
                  <a:schemeClr val="bg1"/>
                </a:solidFill>
              </a:rPr>
              <a:t>(vs. Saline solution)</a:t>
            </a:r>
          </a:p>
        </p:txBody>
      </p:sp>
    </p:spTree>
    <p:extLst>
      <p:ext uri="{BB962C8B-B14F-4D97-AF65-F5344CB8AC3E}">
        <p14:creationId xmlns:p14="http://schemas.microsoft.com/office/powerpoint/2010/main" val="346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/>
              <a:t>Indikasi</a:t>
            </a:r>
            <a:r>
              <a:rPr lang="en-US" sz="3600" b="1" dirty="0"/>
              <a:t> </a:t>
            </a:r>
            <a:r>
              <a:rPr lang="en-US" sz="3600" b="1" dirty="0" err="1"/>
              <a:t>Oksimetazolin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err="1" smtClean="0"/>
              <a:t>Rinitis</a:t>
            </a:r>
            <a:r>
              <a:rPr lang="en-US" sz="2800" dirty="0" smtClean="0"/>
              <a:t> </a:t>
            </a:r>
            <a:r>
              <a:rPr lang="en-US" sz="2800" dirty="0" err="1" smtClean="0"/>
              <a:t>Alergi</a:t>
            </a:r>
            <a:endParaRPr lang="en-US" sz="2800" dirty="0" smtClean="0"/>
          </a:p>
          <a:p>
            <a:r>
              <a:rPr lang="en-US" sz="2800" dirty="0" err="1" smtClean="0"/>
              <a:t>Rinitis</a:t>
            </a:r>
            <a:r>
              <a:rPr lang="en-US" sz="2800" dirty="0" smtClean="0"/>
              <a:t> Non </a:t>
            </a:r>
            <a:r>
              <a:rPr lang="en-US" sz="2800" dirty="0" err="1" smtClean="0"/>
              <a:t>Alergi</a:t>
            </a:r>
            <a:endParaRPr lang="en-US" sz="2800" dirty="0" smtClean="0"/>
          </a:p>
          <a:p>
            <a:r>
              <a:rPr lang="en-US" sz="2800" dirty="0" err="1" smtClean="0"/>
              <a:t>Rinosinusitis</a:t>
            </a:r>
            <a:r>
              <a:rPr lang="en-US" sz="2800" dirty="0" smtClean="0"/>
              <a:t> </a:t>
            </a:r>
            <a:r>
              <a:rPr lang="en-US" sz="2800" dirty="0" err="1" smtClean="0"/>
              <a:t>Akut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Kronis</a:t>
            </a:r>
            <a:endParaRPr lang="en-US" sz="2800" dirty="0" smtClean="0"/>
          </a:p>
          <a:p>
            <a:r>
              <a:rPr lang="en-US" sz="2800" dirty="0" err="1" smtClean="0"/>
              <a:t>Rinosinusitis</a:t>
            </a:r>
            <a:r>
              <a:rPr lang="en-US" sz="2800" dirty="0" smtClean="0"/>
              <a:t> </a:t>
            </a:r>
            <a:r>
              <a:rPr lang="en-US" sz="2800" dirty="0" err="1" smtClean="0"/>
              <a:t>Kronik</a:t>
            </a:r>
            <a:r>
              <a:rPr lang="en-US" sz="2800" dirty="0" smtClean="0"/>
              <a:t> </a:t>
            </a:r>
            <a:r>
              <a:rPr lang="en-US" sz="2800" dirty="0" err="1" smtClean="0"/>
              <a:t>disertai</a:t>
            </a:r>
            <a:r>
              <a:rPr lang="en-US" sz="2800" dirty="0" smtClean="0"/>
              <a:t> </a:t>
            </a:r>
            <a:r>
              <a:rPr lang="en-US" sz="2800" dirty="0" err="1" smtClean="0"/>
              <a:t>Polip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05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  </a:t>
            </a:r>
            <a:r>
              <a:rPr lang="en-US" sz="3200" b="1" dirty="0" err="1" smtClean="0"/>
              <a:t>Pemberian</a:t>
            </a:r>
            <a:r>
              <a:rPr lang="en-US" sz="3200" b="1" dirty="0" smtClean="0"/>
              <a:t> </a:t>
            </a:r>
            <a:r>
              <a:rPr lang="en-US" sz="3200" b="1" dirty="0" err="1"/>
              <a:t>Oksimetazolin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err="1" smtClean="0"/>
              <a:t>Pemakaian</a:t>
            </a:r>
            <a:r>
              <a:rPr lang="en-US" sz="2400" dirty="0" smtClean="0"/>
              <a:t> </a:t>
            </a:r>
            <a:r>
              <a:rPr lang="en-US" sz="2400" dirty="0" err="1" smtClean="0"/>
              <a:t>Kombinasi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Preparat</a:t>
            </a:r>
            <a:r>
              <a:rPr lang="en-US" sz="2400" dirty="0" smtClean="0"/>
              <a:t> lain</a:t>
            </a:r>
          </a:p>
          <a:p>
            <a:pPr>
              <a:buFontTx/>
              <a:buChar char="-"/>
            </a:pPr>
            <a:r>
              <a:rPr lang="en-US" sz="2400" dirty="0" smtClean="0"/>
              <a:t>Lama </a:t>
            </a:r>
            <a:r>
              <a:rPr lang="en-US" sz="2400" dirty="0" err="1" smtClean="0"/>
              <a:t>pemakaian</a:t>
            </a:r>
            <a:r>
              <a:rPr lang="en-US" sz="2400" dirty="0" smtClean="0"/>
              <a:t> : 3 – 5 </a:t>
            </a:r>
            <a:r>
              <a:rPr lang="en-US" sz="2400" dirty="0" err="1" smtClean="0"/>
              <a:t>hari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Cara </a:t>
            </a:r>
            <a:r>
              <a:rPr lang="en-US" sz="2400" dirty="0" err="1" smtClean="0"/>
              <a:t>Pemakaian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benar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Dosis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dewasa</a:t>
            </a:r>
            <a:r>
              <a:rPr lang="en-US" sz="2400" dirty="0" smtClean="0"/>
              <a:t> </a:t>
            </a:r>
            <a:r>
              <a:rPr lang="en-US" sz="2400" dirty="0" err="1" smtClean="0"/>
              <a:t>diperhatikan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Edukasi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pasien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547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LATAR BELAKANG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 smtClean="0"/>
              <a:t>Pentingnya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mengenal</a:t>
            </a:r>
            <a:r>
              <a:rPr lang="en-US" sz="2800" dirty="0" smtClean="0"/>
              <a:t> </a:t>
            </a:r>
            <a:r>
              <a:rPr lang="en-US" sz="2800" dirty="0" err="1" smtClean="0"/>
              <a:t>pengertian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klasifikasi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Rinosinusitis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membuat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tatalaksana</a:t>
            </a:r>
            <a:r>
              <a:rPr lang="en-US" sz="2800" dirty="0" smtClean="0">
                <a:sym typeface="Wingdings" panose="05000000000000000000" pitchFamily="2" charset="2"/>
              </a:rPr>
              <a:t> yang </a:t>
            </a:r>
            <a:r>
              <a:rPr lang="en-US" sz="2800" dirty="0" err="1" smtClean="0">
                <a:sym typeface="Wingdings" panose="05000000000000000000" pitchFamily="2" charset="2"/>
              </a:rPr>
              <a:t>sesuai</a:t>
            </a:r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 err="1" smtClean="0">
                <a:sym typeface="Wingdings" panose="05000000000000000000" pitchFamily="2" charset="2"/>
              </a:rPr>
              <a:t>Mengenal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tatalaksana</a:t>
            </a:r>
            <a:r>
              <a:rPr lang="en-US" sz="2800" dirty="0" smtClean="0">
                <a:sym typeface="Wingdings" panose="05000000000000000000" pitchFamily="2" charset="2"/>
              </a:rPr>
              <a:t> yang </a:t>
            </a:r>
            <a:r>
              <a:rPr lang="en-US" sz="2800" dirty="0" err="1" smtClean="0">
                <a:sym typeface="Wingdings" panose="05000000000000000000" pitchFamily="2" charset="2"/>
              </a:rPr>
              <a:t>bisa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dilaksanakan</a:t>
            </a:r>
            <a:r>
              <a:rPr lang="en-US" sz="2800" dirty="0" smtClean="0">
                <a:sym typeface="Wingdings" panose="05000000000000000000" pitchFamily="2" charset="2"/>
              </a:rPr>
              <a:t> di </a:t>
            </a:r>
            <a:r>
              <a:rPr lang="en-US" sz="2800" dirty="0" err="1" smtClean="0">
                <a:sym typeface="Wingdings" panose="05000000000000000000" pitchFamily="2" charset="2"/>
              </a:rPr>
              <a:t>layanan</a:t>
            </a:r>
            <a:r>
              <a:rPr lang="en-US" sz="2800" dirty="0" smtClean="0">
                <a:sym typeface="Wingdings" panose="05000000000000000000" pitchFamily="2" charset="2"/>
              </a:rPr>
              <a:t> primer</a:t>
            </a:r>
          </a:p>
          <a:p>
            <a:r>
              <a:rPr lang="en-US" sz="2800" dirty="0" err="1" smtClean="0">
                <a:sym typeface="Wingdings" panose="05000000000000000000" pitchFamily="2" charset="2"/>
              </a:rPr>
              <a:t>Mengenal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peranan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dekongestan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dalam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tatalaksana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Rinosinusitis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92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dirty="0" smtClean="0"/>
              <a:t>                                     </a:t>
            </a:r>
            <a:r>
              <a:rPr lang="en-US" dirty="0" err="1" smtClean="0"/>
              <a:t>Hatur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</a:t>
            </a:r>
            <a:r>
              <a:rPr lang="en-US" dirty="0" err="1" smtClean="0"/>
              <a:t>Nuhun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83" y="568345"/>
            <a:ext cx="7958791" cy="5721615"/>
          </a:xfrm>
        </p:spPr>
      </p:pic>
    </p:spTree>
    <p:extLst>
      <p:ext uri="{BB962C8B-B14F-4D97-AF65-F5344CB8AC3E}">
        <p14:creationId xmlns:p14="http://schemas.microsoft.com/office/powerpoint/2010/main" val="24272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13874"/>
            <a:ext cx="2818656" cy="98693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Epidemiologi</a:t>
            </a:r>
            <a:r>
              <a:rPr lang="en-US" sz="2800" dirty="0" smtClean="0"/>
              <a:t> &gt;&gt;</a:t>
            </a:r>
            <a:endParaRPr lang="id-ID" sz="2800" dirty="0"/>
          </a:p>
        </p:txBody>
      </p:sp>
      <p:sp>
        <p:nvSpPr>
          <p:cNvPr id="5" name="Rectangle 4"/>
          <p:cNvSpPr/>
          <p:nvPr/>
        </p:nvSpPr>
        <p:spPr>
          <a:xfrm>
            <a:off x="1343472" y="2399184"/>
            <a:ext cx="8496944" cy="842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18" t="18133" r="37881" b="10272"/>
          <a:stretch>
            <a:fillRect/>
          </a:stretch>
        </p:blipFill>
        <p:spPr bwMode="auto">
          <a:xfrm>
            <a:off x="6289622" y="1484784"/>
            <a:ext cx="368201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6778" t="34880" r="45570" b="27320"/>
          <a:stretch>
            <a:fillRect/>
          </a:stretch>
        </p:blipFill>
        <p:spPr bwMode="auto">
          <a:xfrm>
            <a:off x="1753918" y="3573016"/>
            <a:ext cx="477413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23993" y="1044025"/>
            <a:ext cx="4183291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d-ID" sz="2000" dirty="0"/>
              <a:t>RSHS</a:t>
            </a:r>
            <a:r>
              <a:rPr lang="en-US" sz="2000" dirty="0"/>
              <a:t>, </a:t>
            </a:r>
            <a:r>
              <a:rPr lang="id-ID" sz="2000" dirty="0"/>
              <a:t>2008</a:t>
            </a:r>
            <a:r>
              <a:rPr lang="en-US" sz="2000" dirty="0"/>
              <a:t> : </a:t>
            </a:r>
            <a:r>
              <a:rPr lang="id-ID" sz="2000" dirty="0"/>
              <a:t>75  %</a:t>
            </a:r>
            <a:r>
              <a:rPr lang="en-US" sz="2000" dirty="0"/>
              <a:t> </a:t>
            </a:r>
            <a:r>
              <a:rPr lang="id-ID" sz="2000" dirty="0"/>
              <a:t>Rhinosinusitis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08168" y="4820959"/>
            <a:ext cx="1802096" cy="1292662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id-ID" sz="2000" dirty="0"/>
              <a:t>Europe  2005</a:t>
            </a:r>
            <a:r>
              <a:rPr lang="en-US" sz="2000" dirty="0"/>
              <a:t> :</a:t>
            </a:r>
            <a:endParaRPr lang="id-ID" sz="2000" dirty="0"/>
          </a:p>
          <a:p>
            <a:r>
              <a:rPr lang="id-ID" sz="2000" dirty="0"/>
              <a:t>10%-30%  </a:t>
            </a:r>
            <a:r>
              <a:rPr lang="en-US" sz="2000" dirty="0"/>
              <a:t>adult</a:t>
            </a:r>
            <a:endParaRPr lang="id-ID" sz="2000" dirty="0"/>
          </a:p>
          <a:p>
            <a:r>
              <a:rPr lang="id-ID" sz="2000" dirty="0"/>
              <a:t>40% </a:t>
            </a:r>
            <a:r>
              <a:rPr lang="en-US" sz="2000" dirty="0"/>
              <a:t>children</a:t>
            </a:r>
            <a:r>
              <a:rPr lang="id-ID" sz="2000" dirty="0"/>
              <a:t>  </a:t>
            </a:r>
          </a:p>
          <a:p>
            <a:endParaRPr lang="id-ID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567608" y="3241576"/>
            <a:ext cx="576064" cy="1555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17260" y="2492896"/>
            <a:ext cx="3098621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d-ID" sz="2000" dirty="0"/>
              <a:t>USA  2005</a:t>
            </a:r>
            <a:r>
              <a:rPr lang="en-US" sz="2000" dirty="0"/>
              <a:t> :</a:t>
            </a:r>
            <a:endParaRPr lang="id-ID" sz="2000" dirty="0"/>
          </a:p>
          <a:p>
            <a:r>
              <a:rPr lang="id-ID" sz="2000" dirty="0"/>
              <a:t>135 : 1000 populasi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223792" y="4581128"/>
            <a:ext cx="316835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39616" y="6381908"/>
            <a:ext cx="6768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dirty="0"/>
              <a:t>James A.Hadley,Mani S.Kavuru,Jack B.Anon,Lily C.Pien,Diagnosis and  Management Rhinitis and Rhinosinusitiis,Third edition,2005</a:t>
            </a:r>
          </a:p>
        </p:txBody>
      </p:sp>
    </p:spTree>
    <p:extLst>
      <p:ext uri="{BB962C8B-B14F-4D97-AF65-F5344CB8AC3E}">
        <p14:creationId xmlns:p14="http://schemas.microsoft.com/office/powerpoint/2010/main" val="13835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dirty="0" smtClean="0"/>
              <a:t>DEFINISI</a:t>
            </a:r>
            <a:endParaRPr lang="id-ID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9144000" cy="439881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b="1" dirty="0" smtClean="0">
                <a:sym typeface="Wingdings" pitchFamily="2" charset="2"/>
              </a:rPr>
              <a:t>RINOSINUSITIS:</a:t>
            </a:r>
          </a:p>
          <a:p>
            <a:pPr marL="0" indent="0">
              <a:buNone/>
              <a:defRPr/>
            </a:pPr>
            <a:r>
              <a:rPr lang="en-US" sz="2400" dirty="0" err="1" smtClean="0">
                <a:sym typeface="Wingdings" pitchFamily="2" charset="2"/>
              </a:rPr>
              <a:t>Inflamasi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mukosa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sinonasal</a:t>
            </a:r>
            <a:r>
              <a:rPr lang="en-US" sz="2400" dirty="0" smtClean="0">
                <a:sym typeface="Wingdings" pitchFamily="2" charset="2"/>
              </a:rPr>
              <a:t> yang </a:t>
            </a:r>
            <a:r>
              <a:rPr lang="en-US" sz="2400" dirty="0" err="1" smtClean="0">
                <a:sym typeface="Wingdings" pitchFamily="2" charset="2"/>
              </a:rPr>
              <a:t>ditandai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oleh</a:t>
            </a:r>
            <a:r>
              <a:rPr lang="en-US" sz="2400" dirty="0" smtClean="0">
                <a:sym typeface="Wingdings" pitchFamily="2" charset="2"/>
              </a:rPr>
              <a:t> ≥ 2 </a:t>
            </a:r>
            <a:r>
              <a:rPr lang="en-US" sz="2400" dirty="0" err="1" smtClean="0">
                <a:sym typeface="Wingdings" pitchFamily="2" charset="2"/>
              </a:rPr>
              <a:t>gejala</a:t>
            </a:r>
            <a:r>
              <a:rPr lang="en-US" sz="2400" dirty="0" smtClean="0">
                <a:sym typeface="Wingdings" pitchFamily="2" charset="2"/>
              </a:rPr>
              <a:t> :</a:t>
            </a:r>
          </a:p>
          <a:p>
            <a:pPr eaLnBrk="1" hangingPunct="1">
              <a:buFontTx/>
              <a:buChar char="-"/>
              <a:defRPr/>
            </a:pPr>
            <a:r>
              <a:rPr lang="en-US" sz="2400" dirty="0" smtClean="0">
                <a:sym typeface="Wingdings" pitchFamily="2" charset="2"/>
              </a:rPr>
              <a:t>Salah </a:t>
            </a:r>
            <a:r>
              <a:rPr lang="en-US" sz="2400" dirty="0" err="1" smtClean="0">
                <a:sym typeface="Wingdings" pitchFamily="2" charset="2"/>
              </a:rPr>
              <a:t>satunya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harus</a:t>
            </a:r>
            <a:r>
              <a:rPr lang="en-US" sz="2400" dirty="0" smtClean="0">
                <a:sym typeface="Wingdings" pitchFamily="2" charset="2"/>
              </a:rPr>
              <a:t> : </a:t>
            </a:r>
            <a:r>
              <a:rPr lang="en-US" sz="2400" dirty="0" err="1" smtClean="0">
                <a:sym typeface="Wingdings" pitchFamily="2" charset="2"/>
              </a:rPr>
              <a:t>Hidung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tersumbat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atau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hidung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beringus</a:t>
            </a:r>
            <a:endParaRPr lang="en-US" sz="2400" dirty="0" smtClean="0">
              <a:sym typeface="Wingdings" pitchFamily="2" charset="2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400" dirty="0" err="1" smtClean="0">
                <a:sym typeface="Wingdings" pitchFamily="2" charset="2"/>
              </a:rPr>
              <a:t>Nyeri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pada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wajah</a:t>
            </a:r>
            <a:r>
              <a:rPr lang="en-US" sz="2400" dirty="0" smtClean="0">
                <a:sym typeface="Wingdings" pitchFamily="2" charset="2"/>
              </a:rPr>
              <a:t>/</a:t>
            </a:r>
            <a:r>
              <a:rPr lang="en-US" sz="2400" dirty="0" err="1" smtClean="0">
                <a:sym typeface="Wingdings" pitchFamily="2" charset="2"/>
              </a:rPr>
              <a:t>kepala</a:t>
            </a:r>
            <a:endParaRPr lang="en-US" sz="2400" dirty="0" smtClean="0">
              <a:sym typeface="Wingdings" pitchFamily="2" charset="2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400" dirty="0" err="1" smtClean="0">
                <a:sym typeface="Wingdings" pitchFamily="2" charset="2"/>
              </a:rPr>
              <a:t>Gangguan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penciuman</a:t>
            </a:r>
            <a:r>
              <a:rPr lang="en-US" sz="2400" dirty="0" smtClean="0">
                <a:sym typeface="Wingdings" pitchFamily="2" charset="2"/>
              </a:rPr>
              <a:t> / BATUK</a:t>
            </a:r>
            <a:endParaRPr lang="id-ID" sz="2400" dirty="0" smtClean="0">
              <a:sym typeface="Wingdings" pitchFamily="2" charset="2"/>
            </a:endParaRPr>
          </a:p>
          <a:p>
            <a:pPr eaLnBrk="1" hangingPunct="1">
              <a:defRPr/>
            </a:pPr>
            <a:endParaRPr lang="id-ID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4920" t="37392" r="54478" b="29364"/>
          <a:stretch>
            <a:fillRect/>
          </a:stretch>
        </p:blipFill>
        <p:spPr bwMode="auto">
          <a:xfrm>
            <a:off x="7816055" y="3759207"/>
            <a:ext cx="2299211" cy="214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4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      </a:t>
            </a:r>
            <a:r>
              <a:rPr lang="en-US" dirty="0" err="1" smtClean="0"/>
              <a:t>Definisi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890" y="2438400"/>
            <a:ext cx="8813289" cy="365150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/>
              <a:t>disertai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gambaran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Nasoendoskopi</a:t>
            </a:r>
            <a:r>
              <a:rPr lang="en-US" sz="2400" b="1" dirty="0" smtClean="0"/>
              <a:t> :</a:t>
            </a:r>
          </a:p>
          <a:p>
            <a:pPr>
              <a:buFontTx/>
              <a:buChar char="-"/>
            </a:pPr>
            <a:r>
              <a:rPr lang="en-US" sz="2400" dirty="0" err="1" smtClean="0"/>
              <a:t>Sekret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ostium</a:t>
            </a:r>
            <a:r>
              <a:rPr lang="en-US" sz="2400" dirty="0" smtClean="0"/>
              <a:t> sinus, </a:t>
            </a:r>
            <a:r>
              <a:rPr lang="en-US" sz="2400" dirty="0" err="1" smtClean="0"/>
              <a:t>atau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Kongesti</a:t>
            </a:r>
            <a:r>
              <a:rPr lang="en-US" sz="2400" dirty="0" smtClean="0"/>
              <a:t> </a:t>
            </a:r>
            <a:r>
              <a:rPr lang="en-US" sz="2400" dirty="0" err="1" smtClean="0"/>
              <a:t>hidung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Polip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err="1" smtClean="0"/>
              <a:t>dan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: </a:t>
            </a:r>
            <a:r>
              <a:rPr lang="en-US" sz="2400" b="1" dirty="0" err="1" smtClean="0"/>
              <a:t>Penebalan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mukosa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CT Scan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9" name="Picture 5" descr="CTsinus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27" y="2807856"/>
            <a:ext cx="3962399" cy="260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148875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7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498" y="600364"/>
            <a:ext cx="9022773" cy="55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420</TotalTime>
  <Words>1455</Words>
  <Application>Microsoft Office PowerPoint</Application>
  <PresentationFormat>Widescreen</PresentationFormat>
  <Paragraphs>228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Century Schoolbook</vt:lpstr>
      <vt:lpstr>Corbel</vt:lpstr>
      <vt:lpstr>Wingdings</vt:lpstr>
      <vt:lpstr>Feathered</vt:lpstr>
      <vt:lpstr>PowerPoint Presentation</vt:lpstr>
      <vt:lpstr>TATALAKSANA RINOSINUSITIS DI  LAYANAN PRIMER</vt:lpstr>
      <vt:lpstr>TUJUAN</vt:lpstr>
      <vt:lpstr> LATAR BELAKANG</vt:lpstr>
      <vt:lpstr>Epidemiologi &gt;&gt;</vt:lpstr>
      <vt:lpstr>DEFINISI</vt:lpstr>
      <vt:lpstr>                     Definisi…</vt:lpstr>
      <vt:lpstr>Klasifikasi </vt:lpstr>
      <vt:lpstr>PowerPoint Presentation</vt:lpstr>
      <vt:lpstr>PowerPoint Presentation</vt:lpstr>
      <vt:lpstr>DIAGNOSIS..</vt:lpstr>
      <vt:lpstr>ANAMNESIS……..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TATALAKSANA RINOSINUSITIS</vt:lpstr>
      <vt:lpstr>   Tatalaksana Rinosinusitis</vt:lpstr>
      <vt:lpstr>MEDIKAMENTOSA</vt:lpstr>
      <vt:lpstr>Tatalaksana  RINOSINUSITIS AKUT</vt:lpstr>
      <vt:lpstr>TATALAKSANA RINOSINUSITIS AKUT</vt:lpstr>
      <vt:lpstr>VIRAL RHINOSINUSITIS…. Tatalaksana: Suportif - Simptomatik</vt:lpstr>
      <vt:lpstr>Tatalaksana  Rinosinusitis Akut Viral</vt:lpstr>
      <vt:lpstr>Pemberian Antibiotik: Rinosinusitis Akut Bakterialis</vt:lpstr>
      <vt:lpstr>Pemberian antibiotik: Rinosinusitis Akut Bakterialis</vt:lpstr>
      <vt:lpstr>Tatalaksana  Rinosinusitis Akut Bakterialis</vt:lpstr>
      <vt:lpstr>PowerPoint Presentation</vt:lpstr>
      <vt:lpstr>PowerPoint Presentation</vt:lpstr>
      <vt:lpstr>Tatalaksana RINOSINUSITIS KRONIS</vt:lpstr>
      <vt:lpstr>sana  Rinosinusitis Kronis</vt:lpstr>
      <vt:lpstr>SURVEY </vt:lpstr>
      <vt:lpstr>Peranan Oksimetazolin dalam Tata Laksana Kongesti Hidung</vt:lpstr>
      <vt:lpstr>Classification of Nasal Decongestants</vt:lpstr>
      <vt:lpstr>Overview of Nasal Decongestants</vt:lpstr>
      <vt:lpstr>Oxymetazoline-Structure and Mechanism of action</vt:lpstr>
      <vt:lpstr>Summary of Triple Action of Oxymetazolin</vt:lpstr>
      <vt:lpstr>Indikasi Oksimetazolin</vt:lpstr>
      <vt:lpstr>  Pemberian Oksimetazolin</vt:lpstr>
      <vt:lpstr>Take Home Message</vt:lpstr>
      <vt:lpstr>                                     Hatur                                        Nuhun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TATALAKSANA RINOSINUSITIS DI  LAYANAN PRIMER</dc:title>
  <dc:creator>USER</dc:creator>
  <cp:lastModifiedBy>windows</cp:lastModifiedBy>
  <cp:revision>38</cp:revision>
  <dcterms:created xsi:type="dcterms:W3CDTF">2018-07-14T07:21:47Z</dcterms:created>
  <dcterms:modified xsi:type="dcterms:W3CDTF">2018-07-15T05:00:26Z</dcterms:modified>
</cp:coreProperties>
</file>