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  <p:sldMasterId id="2147483767" r:id="rId2"/>
  </p:sldMasterIdLst>
  <p:notesMasterIdLst>
    <p:notesMasterId r:id="rId49"/>
  </p:notesMasterIdLst>
  <p:sldIdLst>
    <p:sldId id="256" r:id="rId3"/>
    <p:sldId id="285" r:id="rId4"/>
    <p:sldId id="265" r:id="rId5"/>
    <p:sldId id="266" r:id="rId6"/>
    <p:sldId id="258" r:id="rId7"/>
    <p:sldId id="281" r:id="rId8"/>
    <p:sldId id="277" r:id="rId9"/>
    <p:sldId id="278" r:id="rId10"/>
    <p:sldId id="279" r:id="rId11"/>
    <p:sldId id="260" r:id="rId12"/>
    <p:sldId id="286" r:id="rId13"/>
    <p:sldId id="271" r:id="rId14"/>
    <p:sldId id="267" r:id="rId15"/>
    <p:sldId id="282" r:id="rId16"/>
    <p:sldId id="272" r:id="rId17"/>
    <p:sldId id="268" r:id="rId18"/>
    <p:sldId id="284" r:id="rId19"/>
    <p:sldId id="273" r:id="rId20"/>
    <p:sldId id="269" r:id="rId21"/>
    <p:sldId id="262" r:id="rId22"/>
    <p:sldId id="274" r:id="rId23"/>
    <p:sldId id="270" r:id="rId24"/>
    <p:sldId id="276" r:id="rId25"/>
    <p:sldId id="289" r:id="rId26"/>
    <p:sldId id="290" r:id="rId27"/>
    <p:sldId id="292" r:id="rId28"/>
    <p:sldId id="293" r:id="rId29"/>
    <p:sldId id="291" r:id="rId30"/>
    <p:sldId id="295" r:id="rId31"/>
    <p:sldId id="296" r:id="rId32"/>
    <p:sldId id="298" r:id="rId33"/>
    <p:sldId id="288" r:id="rId34"/>
    <p:sldId id="299" r:id="rId35"/>
    <p:sldId id="300" r:id="rId36"/>
    <p:sldId id="303" r:id="rId37"/>
    <p:sldId id="304" r:id="rId38"/>
    <p:sldId id="306" r:id="rId39"/>
    <p:sldId id="314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26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554"/>
  </p:normalViewPr>
  <p:slideViewPr>
    <p:cSldViewPr snapToGrid="0" snapToObjects="1">
      <p:cViewPr>
        <p:scale>
          <a:sx n="62" d="100"/>
          <a:sy n="62" d="100"/>
        </p:scale>
        <p:origin x="-900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85AF2-A9AE-4A3E-9A22-8697E211438B}" type="doc">
      <dgm:prSet loTypeId="urn:microsoft.com/office/officeart/2005/8/layout/target3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id-ID"/>
        </a:p>
      </dgm:t>
    </dgm:pt>
    <dgm:pt modelId="{9EC17811-F457-4530-AD12-FF23998D37EA}">
      <dgm:prSet phldrT="[Text]" custT="1"/>
      <dgm:spPr/>
      <dgm:t>
        <a:bodyPr/>
        <a:lstStyle/>
        <a:p>
          <a:pPr algn="l"/>
          <a:r>
            <a:rPr lang="en-US" sz="2800" smtClean="0"/>
            <a:t>Kondisi mengancam </a:t>
          </a:r>
          <a:r>
            <a:rPr lang="id-ID" sz="2800" smtClean="0"/>
            <a:t>jiwa </a:t>
          </a:r>
          <a:r>
            <a:rPr lang="en-US" sz="2800" smtClean="0"/>
            <a:t>yang diakibatkan </a:t>
          </a:r>
          <a:r>
            <a:rPr lang="id-ID" sz="2800" smtClean="0"/>
            <a:t>ketidakmampuan </a:t>
          </a:r>
          <a:r>
            <a:rPr lang="en-US" sz="2800" smtClean="0"/>
            <a:t>sistem sirkulasi </a:t>
          </a:r>
          <a:r>
            <a:rPr lang="id-ID" sz="2800" smtClean="0"/>
            <a:t>mensuplai</a:t>
          </a:r>
          <a:r>
            <a:rPr lang="en-US" sz="2800" smtClean="0"/>
            <a:t> </a:t>
          </a:r>
          <a:r>
            <a:rPr lang="id-ID" sz="2800" smtClean="0"/>
            <a:t>O2 </a:t>
          </a:r>
          <a:r>
            <a:rPr lang="en-US" sz="2800" smtClean="0"/>
            <a:t>dan nutrisi ke jaringan</a:t>
          </a:r>
          <a:endParaRPr lang="id-ID" sz="2800" dirty="0"/>
        </a:p>
      </dgm:t>
    </dgm:pt>
    <dgm:pt modelId="{B2F57207-5ADF-42F4-9C8A-00E88EEAE86D}" type="parTrans" cxnId="{E8956BA6-42E9-4AB5-9565-2F4130B10FBF}">
      <dgm:prSet/>
      <dgm:spPr/>
      <dgm:t>
        <a:bodyPr/>
        <a:lstStyle/>
        <a:p>
          <a:endParaRPr lang="id-ID" sz="2800"/>
        </a:p>
      </dgm:t>
    </dgm:pt>
    <dgm:pt modelId="{51B96147-0090-411F-BB36-FC68B756875F}" type="sibTrans" cxnId="{E8956BA6-42E9-4AB5-9565-2F4130B10FBF}">
      <dgm:prSet/>
      <dgm:spPr/>
      <dgm:t>
        <a:bodyPr/>
        <a:lstStyle/>
        <a:p>
          <a:endParaRPr lang="id-ID" sz="2800"/>
        </a:p>
      </dgm:t>
    </dgm:pt>
    <dgm:pt modelId="{12E98522-A7F0-49C2-A1CF-50215523E4C9}">
      <dgm:prSet phldrT="[Text]" custT="1"/>
      <dgm:spPr/>
      <dgm:t>
        <a:bodyPr/>
        <a:lstStyle/>
        <a:p>
          <a:pPr algn="l"/>
          <a:r>
            <a:rPr lang="id-ID" sz="2800" dirty="0" smtClean="0"/>
            <a:t>D</a:t>
          </a:r>
          <a:r>
            <a:rPr lang="en-US" sz="2800" dirty="0" err="1" smtClean="0"/>
            <a:t>itandai</a:t>
          </a:r>
          <a:r>
            <a:rPr lang="en-US" sz="2800" dirty="0" smtClean="0"/>
            <a:t> </a:t>
          </a:r>
          <a:r>
            <a:rPr lang="en-US" sz="2800" dirty="0" err="1" smtClean="0"/>
            <a:t>dengan</a:t>
          </a:r>
          <a:r>
            <a:rPr lang="en-US" sz="2800" dirty="0" smtClean="0"/>
            <a:t> </a:t>
          </a:r>
          <a:r>
            <a:rPr lang="en-US" sz="2800" dirty="0" err="1" smtClean="0"/>
            <a:t>hipoksia</a:t>
          </a:r>
          <a:r>
            <a:rPr lang="en-US" sz="2800" dirty="0" smtClean="0"/>
            <a:t> </a:t>
          </a:r>
          <a:r>
            <a:rPr lang="id-ID" sz="2800" dirty="0" smtClean="0"/>
            <a:t> (</a:t>
          </a:r>
          <a:r>
            <a:rPr lang="en-US" sz="2800" dirty="0" err="1" smtClean="0"/>
            <a:t>ketidakadekuatan</a:t>
          </a:r>
          <a:r>
            <a:rPr lang="en-US" sz="2800" dirty="0" smtClean="0"/>
            <a:t> </a:t>
          </a:r>
          <a:r>
            <a:rPr lang="en-US" sz="2800" dirty="0" err="1" smtClean="0"/>
            <a:t>pengiriman</a:t>
          </a:r>
          <a:r>
            <a:rPr lang="en-US" sz="2800" dirty="0" smtClean="0"/>
            <a:t> </a:t>
          </a:r>
          <a:r>
            <a:rPr lang="id-ID" sz="2800" dirty="0" smtClean="0"/>
            <a:t>O2</a:t>
          </a:r>
          <a:r>
            <a:rPr lang="en-US" sz="2800" dirty="0" smtClean="0"/>
            <a:t> </a:t>
          </a:r>
          <a:r>
            <a:rPr lang="en-US" sz="2800" dirty="0" err="1" smtClean="0"/>
            <a:t>dan</a:t>
          </a:r>
          <a:r>
            <a:rPr lang="en-US" sz="2800" dirty="0" smtClean="0"/>
            <a:t>/</a:t>
          </a:r>
          <a:r>
            <a:rPr lang="en-US" sz="2800" dirty="0" err="1" smtClean="0"/>
            <a:t>atau</a:t>
          </a:r>
          <a:r>
            <a:rPr lang="en-US" sz="2800" dirty="0" smtClean="0"/>
            <a:t> </a:t>
          </a:r>
          <a:r>
            <a:rPr lang="en-US" sz="2800" dirty="0" err="1" smtClean="0"/>
            <a:t>peningkatan</a:t>
          </a:r>
          <a:r>
            <a:rPr lang="en-US" sz="2800" dirty="0" smtClean="0"/>
            <a:t> </a:t>
          </a:r>
          <a:r>
            <a:rPr lang="en-US" sz="2800" dirty="0" err="1" smtClean="0"/>
            <a:t>konsumsi</a:t>
          </a:r>
          <a:r>
            <a:rPr lang="en-US" sz="2800" dirty="0" smtClean="0"/>
            <a:t> </a:t>
          </a:r>
          <a:r>
            <a:rPr lang="id-ID" sz="2800" dirty="0" smtClean="0"/>
            <a:t>O2 jaringan)</a:t>
          </a:r>
          <a:r>
            <a:rPr lang="en-US" sz="2800" dirty="0" smtClean="0"/>
            <a:t> </a:t>
          </a:r>
          <a:endParaRPr lang="id-ID" sz="2800" dirty="0"/>
        </a:p>
      </dgm:t>
    </dgm:pt>
    <dgm:pt modelId="{C58EB63D-78BB-44E7-A526-867DBAC4EC3A}" type="parTrans" cxnId="{43AA01C2-3583-4CB8-9846-5F6F4216A20B}">
      <dgm:prSet/>
      <dgm:spPr/>
      <dgm:t>
        <a:bodyPr/>
        <a:lstStyle/>
        <a:p>
          <a:endParaRPr lang="id-ID" sz="2800"/>
        </a:p>
      </dgm:t>
    </dgm:pt>
    <dgm:pt modelId="{ED8A2D4C-6772-4F94-BC88-F0C08776301D}" type="sibTrans" cxnId="{43AA01C2-3583-4CB8-9846-5F6F4216A20B}">
      <dgm:prSet/>
      <dgm:spPr/>
      <dgm:t>
        <a:bodyPr/>
        <a:lstStyle/>
        <a:p>
          <a:endParaRPr lang="id-ID" sz="2800"/>
        </a:p>
      </dgm:t>
    </dgm:pt>
    <dgm:pt modelId="{16BEAF77-12FE-4FFC-A91A-B4D013427132}" type="pres">
      <dgm:prSet presAssocID="{E5885AF2-A9AE-4A3E-9A22-8697E211438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0D8FAE9-3DF4-4905-BD3D-A6014ED53A48}" type="pres">
      <dgm:prSet presAssocID="{9EC17811-F457-4530-AD12-FF23998D37EA}" presName="circle1" presStyleLbl="node1" presStyleIdx="0" presStyleCnt="2"/>
      <dgm:spPr/>
    </dgm:pt>
    <dgm:pt modelId="{D2084E29-D0A4-424E-A530-39B0E1BB0288}" type="pres">
      <dgm:prSet presAssocID="{9EC17811-F457-4530-AD12-FF23998D37EA}" presName="space" presStyleCnt="0"/>
      <dgm:spPr/>
    </dgm:pt>
    <dgm:pt modelId="{D285643F-14B6-431F-8010-798E5544D960}" type="pres">
      <dgm:prSet presAssocID="{9EC17811-F457-4530-AD12-FF23998D37EA}" presName="rect1" presStyleLbl="alignAcc1" presStyleIdx="0" presStyleCnt="2"/>
      <dgm:spPr/>
      <dgm:t>
        <a:bodyPr/>
        <a:lstStyle/>
        <a:p>
          <a:endParaRPr lang="id-ID"/>
        </a:p>
      </dgm:t>
    </dgm:pt>
    <dgm:pt modelId="{E3D893E2-24B2-4635-9AB7-43A68CCDBDDC}" type="pres">
      <dgm:prSet presAssocID="{12E98522-A7F0-49C2-A1CF-50215523E4C9}" presName="vertSpace2" presStyleLbl="node1" presStyleIdx="0" presStyleCnt="2"/>
      <dgm:spPr/>
    </dgm:pt>
    <dgm:pt modelId="{72C82956-7516-4041-BB1A-95D13A37F844}" type="pres">
      <dgm:prSet presAssocID="{12E98522-A7F0-49C2-A1CF-50215523E4C9}" presName="circle2" presStyleLbl="node1" presStyleIdx="1" presStyleCnt="2"/>
      <dgm:spPr/>
    </dgm:pt>
    <dgm:pt modelId="{EC2A000F-588F-444C-9B37-3C214B787DA4}" type="pres">
      <dgm:prSet presAssocID="{12E98522-A7F0-49C2-A1CF-50215523E4C9}" presName="rect2" presStyleLbl="alignAcc1" presStyleIdx="1" presStyleCnt="2"/>
      <dgm:spPr/>
      <dgm:t>
        <a:bodyPr/>
        <a:lstStyle/>
        <a:p>
          <a:endParaRPr lang="id-ID"/>
        </a:p>
      </dgm:t>
    </dgm:pt>
    <dgm:pt modelId="{A4286091-ADB6-4474-802C-5A85AB31C098}" type="pres">
      <dgm:prSet presAssocID="{9EC17811-F457-4530-AD12-FF23998D37EA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3BF86CE-3CB2-4861-A4BB-79538735C247}" type="pres">
      <dgm:prSet presAssocID="{12E98522-A7F0-49C2-A1CF-50215523E4C9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33440029-6296-4AE6-A963-D568A34C949C}" type="presOf" srcId="{9EC17811-F457-4530-AD12-FF23998D37EA}" destId="{A4286091-ADB6-4474-802C-5A85AB31C098}" srcOrd="1" destOrd="0" presId="urn:microsoft.com/office/officeart/2005/8/layout/target3"/>
    <dgm:cxn modelId="{8051E399-3F7B-46F3-9DEE-EF192E3E2F9D}" type="presOf" srcId="{E5885AF2-A9AE-4A3E-9A22-8697E211438B}" destId="{16BEAF77-12FE-4FFC-A91A-B4D013427132}" srcOrd="0" destOrd="0" presId="urn:microsoft.com/office/officeart/2005/8/layout/target3"/>
    <dgm:cxn modelId="{43AA01C2-3583-4CB8-9846-5F6F4216A20B}" srcId="{E5885AF2-A9AE-4A3E-9A22-8697E211438B}" destId="{12E98522-A7F0-49C2-A1CF-50215523E4C9}" srcOrd="1" destOrd="0" parTransId="{C58EB63D-78BB-44E7-A526-867DBAC4EC3A}" sibTransId="{ED8A2D4C-6772-4F94-BC88-F0C08776301D}"/>
    <dgm:cxn modelId="{C78CF48C-3F17-4924-863E-5751DBEE7095}" type="presOf" srcId="{12E98522-A7F0-49C2-A1CF-50215523E4C9}" destId="{E3BF86CE-3CB2-4861-A4BB-79538735C247}" srcOrd="1" destOrd="0" presId="urn:microsoft.com/office/officeart/2005/8/layout/target3"/>
    <dgm:cxn modelId="{E8956BA6-42E9-4AB5-9565-2F4130B10FBF}" srcId="{E5885AF2-A9AE-4A3E-9A22-8697E211438B}" destId="{9EC17811-F457-4530-AD12-FF23998D37EA}" srcOrd="0" destOrd="0" parTransId="{B2F57207-5ADF-42F4-9C8A-00E88EEAE86D}" sibTransId="{51B96147-0090-411F-BB36-FC68B756875F}"/>
    <dgm:cxn modelId="{F1A2D39C-5D48-4E10-859E-26866CF8A122}" type="presOf" srcId="{9EC17811-F457-4530-AD12-FF23998D37EA}" destId="{D285643F-14B6-431F-8010-798E5544D960}" srcOrd="0" destOrd="0" presId="urn:microsoft.com/office/officeart/2005/8/layout/target3"/>
    <dgm:cxn modelId="{DC24DF2E-3D9B-49B3-B4E4-6B22B48CF819}" type="presOf" srcId="{12E98522-A7F0-49C2-A1CF-50215523E4C9}" destId="{EC2A000F-588F-444C-9B37-3C214B787DA4}" srcOrd="0" destOrd="0" presId="urn:microsoft.com/office/officeart/2005/8/layout/target3"/>
    <dgm:cxn modelId="{2925CB5B-5680-4265-863E-059C8F783EE0}" type="presParOf" srcId="{16BEAF77-12FE-4FFC-A91A-B4D013427132}" destId="{80D8FAE9-3DF4-4905-BD3D-A6014ED53A48}" srcOrd="0" destOrd="0" presId="urn:microsoft.com/office/officeart/2005/8/layout/target3"/>
    <dgm:cxn modelId="{D973A0D7-E722-4A65-9040-A37739CFD072}" type="presParOf" srcId="{16BEAF77-12FE-4FFC-A91A-B4D013427132}" destId="{D2084E29-D0A4-424E-A530-39B0E1BB0288}" srcOrd="1" destOrd="0" presId="urn:microsoft.com/office/officeart/2005/8/layout/target3"/>
    <dgm:cxn modelId="{5339E625-B863-470E-B4B0-87A11F0F7FBA}" type="presParOf" srcId="{16BEAF77-12FE-4FFC-A91A-B4D013427132}" destId="{D285643F-14B6-431F-8010-798E5544D960}" srcOrd="2" destOrd="0" presId="urn:microsoft.com/office/officeart/2005/8/layout/target3"/>
    <dgm:cxn modelId="{C52208F3-6FE9-4CA8-A509-940B681FE6CF}" type="presParOf" srcId="{16BEAF77-12FE-4FFC-A91A-B4D013427132}" destId="{E3D893E2-24B2-4635-9AB7-43A68CCDBDDC}" srcOrd="3" destOrd="0" presId="urn:microsoft.com/office/officeart/2005/8/layout/target3"/>
    <dgm:cxn modelId="{34331246-5C0F-4A78-B699-8CA962D77BC0}" type="presParOf" srcId="{16BEAF77-12FE-4FFC-A91A-B4D013427132}" destId="{72C82956-7516-4041-BB1A-95D13A37F844}" srcOrd="4" destOrd="0" presId="urn:microsoft.com/office/officeart/2005/8/layout/target3"/>
    <dgm:cxn modelId="{766363A0-7033-4426-A717-1357157D237F}" type="presParOf" srcId="{16BEAF77-12FE-4FFC-A91A-B4D013427132}" destId="{EC2A000F-588F-444C-9B37-3C214B787DA4}" srcOrd="5" destOrd="0" presId="urn:microsoft.com/office/officeart/2005/8/layout/target3"/>
    <dgm:cxn modelId="{C3B6E431-3B73-4A43-AD4A-849C73BD68CA}" type="presParOf" srcId="{16BEAF77-12FE-4FFC-A91A-B4D013427132}" destId="{A4286091-ADB6-4474-802C-5A85AB31C098}" srcOrd="6" destOrd="0" presId="urn:microsoft.com/office/officeart/2005/8/layout/target3"/>
    <dgm:cxn modelId="{BF09773D-424B-466C-86B2-80304C3FDBE9}" type="presParOf" srcId="{16BEAF77-12FE-4FFC-A91A-B4D013427132}" destId="{E3BF86CE-3CB2-4861-A4BB-79538735C247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9776A3-D00D-5944-8D61-2709CABE157D}" type="doc">
      <dgm:prSet loTypeId="urn:microsoft.com/office/officeart/2008/layout/VerticalCurvedList" loCatId="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06A85665-6059-6F44-B867-9A77D818EA44}">
      <dgm:prSet phldrT="[Text]"/>
      <dgm:spPr/>
      <dgm:t>
        <a:bodyPr/>
        <a:lstStyle/>
        <a:p>
          <a:r>
            <a:rPr lang="en-US" dirty="0" err="1" smtClean="0"/>
            <a:t>Syok</a:t>
          </a:r>
          <a:r>
            <a:rPr lang="en-US" dirty="0" smtClean="0"/>
            <a:t> </a:t>
          </a:r>
          <a:r>
            <a:rPr lang="en-US" dirty="0" err="1" smtClean="0"/>
            <a:t>Kardiogenik</a:t>
          </a:r>
          <a:endParaRPr lang="en-US" dirty="0"/>
        </a:p>
      </dgm:t>
    </dgm:pt>
    <dgm:pt modelId="{29D6DB89-5349-E843-81EF-4866B577877D}" type="parTrans" cxnId="{92F3C834-1D29-4D43-A585-DC37A2A84024}">
      <dgm:prSet/>
      <dgm:spPr/>
      <dgm:t>
        <a:bodyPr/>
        <a:lstStyle/>
        <a:p>
          <a:endParaRPr lang="en-US"/>
        </a:p>
      </dgm:t>
    </dgm:pt>
    <dgm:pt modelId="{09742A6F-FF32-C847-9EB0-813C56BBBEA4}" type="sibTrans" cxnId="{92F3C834-1D29-4D43-A585-DC37A2A84024}">
      <dgm:prSet/>
      <dgm:spPr/>
      <dgm:t>
        <a:bodyPr/>
        <a:lstStyle/>
        <a:p>
          <a:endParaRPr lang="en-US"/>
        </a:p>
      </dgm:t>
    </dgm:pt>
    <dgm:pt modelId="{B745D7A8-3DC1-A049-8579-B39CE5238913}">
      <dgm:prSet phldrT="[Text]"/>
      <dgm:spPr/>
      <dgm:t>
        <a:bodyPr/>
        <a:lstStyle/>
        <a:p>
          <a:r>
            <a:rPr lang="en-US" dirty="0" err="1" smtClean="0"/>
            <a:t>Syok</a:t>
          </a:r>
          <a:r>
            <a:rPr lang="en-US" dirty="0" smtClean="0"/>
            <a:t> </a:t>
          </a:r>
          <a:r>
            <a:rPr lang="en-US" dirty="0" err="1" smtClean="0"/>
            <a:t>Distributif</a:t>
          </a:r>
          <a:endParaRPr lang="en-US" dirty="0"/>
        </a:p>
      </dgm:t>
    </dgm:pt>
    <dgm:pt modelId="{BA035C5A-B766-D741-B876-59F113BFE665}" type="parTrans" cxnId="{0B0A1D4B-B083-D54F-B70A-36660D0BB94F}">
      <dgm:prSet/>
      <dgm:spPr/>
      <dgm:t>
        <a:bodyPr/>
        <a:lstStyle/>
        <a:p>
          <a:endParaRPr lang="en-US"/>
        </a:p>
      </dgm:t>
    </dgm:pt>
    <dgm:pt modelId="{31CB0ABD-7C07-1A45-BDC0-835164D9D5C0}" type="sibTrans" cxnId="{0B0A1D4B-B083-D54F-B70A-36660D0BB94F}">
      <dgm:prSet/>
      <dgm:spPr/>
      <dgm:t>
        <a:bodyPr/>
        <a:lstStyle/>
        <a:p>
          <a:endParaRPr lang="en-US"/>
        </a:p>
      </dgm:t>
    </dgm:pt>
    <dgm:pt modelId="{5F91B0F2-5FF6-B24B-A2A4-CF35D23ACA00}">
      <dgm:prSet phldrT="[Text]"/>
      <dgm:spPr/>
      <dgm:t>
        <a:bodyPr/>
        <a:lstStyle/>
        <a:p>
          <a:r>
            <a:rPr lang="en-US" dirty="0" err="1" smtClean="0"/>
            <a:t>Syok</a:t>
          </a:r>
          <a:r>
            <a:rPr lang="en-US" dirty="0" smtClean="0"/>
            <a:t> </a:t>
          </a:r>
          <a:r>
            <a:rPr lang="en-US" dirty="0" err="1" smtClean="0"/>
            <a:t>Obstruktif</a:t>
          </a:r>
          <a:endParaRPr lang="en-US" dirty="0"/>
        </a:p>
      </dgm:t>
    </dgm:pt>
    <dgm:pt modelId="{1FFA5EE1-410E-AF4A-8465-D15B6C714B0C}" type="parTrans" cxnId="{1666EE76-5139-E649-AF90-0D32D08EA05D}">
      <dgm:prSet/>
      <dgm:spPr/>
      <dgm:t>
        <a:bodyPr/>
        <a:lstStyle/>
        <a:p>
          <a:endParaRPr lang="en-US"/>
        </a:p>
      </dgm:t>
    </dgm:pt>
    <dgm:pt modelId="{6CE59072-078B-F441-819C-A6BF9B93B2AB}" type="sibTrans" cxnId="{1666EE76-5139-E649-AF90-0D32D08EA05D}">
      <dgm:prSet/>
      <dgm:spPr/>
      <dgm:t>
        <a:bodyPr/>
        <a:lstStyle/>
        <a:p>
          <a:endParaRPr lang="en-US"/>
        </a:p>
      </dgm:t>
    </dgm:pt>
    <dgm:pt modelId="{779BB873-B0C2-B946-A3C4-270CDB9B2BFF}">
      <dgm:prSet phldrT="[Text]"/>
      <dgm:spPr/>
      <dgm:t>
        <a:bodyPr/>
        <a:lstStyle/>
        <a:p>
          <a:r>
            <a:rPr lang="en-US" dirty="0" err="1" smtClean="0"/>
            <a:t>Syok</a:t>
          </a:r>
          <a:r>
            <a:rPr lang="en-US" dirty="0" smtClean="0"/>
            <a:t> </a:t>
          </a:r>
          <a:r>
            <a:rPr lang="en-US" dirty="0" err="1" smtClean="0"/>
            <a:t>Hipovolemik</a:t>
          </a:r>
          <a:endParaRPr lang="en-US" dirty="0" smtClean="0"/>
        </a:p>
      </dgm:t>
    </dgm:pt>
    <dgm:pt modelId="{E85848BB-F0B7-374A-8A2B-B3091974BB8D}" type="parTrans" cxnId="{CB2E078D-41DF-A447-8D13-25643701FD3A}">
      <dgm:prSet/>
      <dgm:spPr/>
      <dgm:t>
        <a:bodyPr/>
        <a:lstStyle/>
        <a:p>
          <a:endParaRPr lang="en-US"/>
        </a:p>
      </dgm:t>
    </dgm:pt>
    <dgm:pt modelId="{9D6CB8A3-0A0E-D14B-9073-698DA6380A0C}" type="sibTrans" cxnId="{CB2E078D-41DF-A447-8D13-25643701FD3A}">
      <dgm:prSet/>
      <dgm:spPr/>
      <dgm:t>
        <a:bodyPr/>
        <a:lstStyle/>
        <a:p>
          <a:endParaRPr lang="en-US"/>
        </a:p>
      </dgm:t>
    </dgm:pt>
    <dgm:pt modelId="{EEB4395E-1DCB-3A4B-A889-BF31B51925E9}" type="pres">
      <dgm:prSet presAssocID="{579776A3-D00D-5944-8D61-2709CABE15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0AB9FB1-24F4-734C-BC34-812E0B03D88C}" type="pres">
      <dgm:prSet presAssocID="{579776A3-D00D-5944-8D61-2709CABE157D}" presName="Name1" presStyleCnt="0"/>
      <dgm:spPr/>
      <dgm:t>
        <a:bodyPr/>
        <a:lstStyle/>
        <a:p>
          <a:endParaRPr lang="id-ID"/>
        </a:p>
      </dgm:t>
    </dgm:pt>
    <dgm:pt modelId="{9430D13B-5031-5949-9D4B-0D477CF70FD8}" type="pres">
      <dgm:prSet presAssocID="{579776A3-D00D-5944-8D61-2709CABE157D}" presName="cycle" presStyleCnt="0"/>
      <dgm:spPr/>
      <dgm:t>
        <a:bodyPr/>
        <a:lstStyle/>
        <a:p>
          <a:endParaRPr lang="id-ID"/>
        </a:p>
      </dgm:t>
    </dgm:pt>
    <dgm:pt modelId="{F8E77499-4FC1-554A-9F13-6A1633A5B8AB}" type="pres">
      <dgm:prSet presAssocID="{579776A3-D00D-5944-8D61-2709CABE157D}" presName="srcNode" presStyleLbl="node1" presStyleIdx="0" presStyleCnt="4"/>
      <dgm:spPr/>
      <dgm:t>
        <a:bodyPr/>
        <a:lstStyle/>
        <a:p>
          <a:endParaRPr lang="id-ID"/>
        </a:p>
      </dgm:t>
    </dgm:pt>
    <dgm:pt modelId="{4946BB5F-5C7E-E941-9B71-48CB183A4EE7}" type="pres">
      <dgm:prSet presAssocID="{579776A3-D00D-5944-8D61-2709CABE157D}" presName="conn" presStyleLbl="parChTrans1D2" presStyleIdx="0" presStyleCnt="1"/>
      <dgm:spPr/>
      <dgm:t>
        <a:bodyPr/>
        <a:lstStyle/>
        <a:p>
          <a:endParaRPr lang="en-US"/>
        </a:p>
      </dgm:t>
    </dgm:pt>
    <dgm:pt modelId="{A62760E0-6452-A842-9B83-70907B96B85A}" type="pres">
      <dgm:prSet presAssocID="{579776A3-D00D-5944-8D61-2709CABE157D}" presName="extraNode" presStyleLbl="node1" presStyleIdx="0" presStyleCnt="4"/>
      <dgm:spPr/>
      <dgm:t>
        <a:bodyPr/>
        <a:lstStyle/>
        <a:p>
          <a:endParaRPr lang="id-ID"/>
        </a:p>
      </dgm:t>
    </dgm:pt>
    <dgm:pt modelId="{41B2A0E7-F7BF-184B-A0F0-36E14C823273}" type="pres">
      <dgm:prSet presAssocID="{579776A3-D00D-5944-8D61-2709CABE157D}" presName="dstNode" presStyleLbl="node1" presStyleIdx="0" presStyleCnt="4"/>
      <dgm:spPr/>
      <dgm:t>
        <a:bodyPr/>
        <a:lstStyle/>
        <a:p>
          <a:endParaRPr lang="id-ID"/>
        </a:p>
      </dgm:t>
    </dgm:pt>
    <dgm:pt modelId="{31B91E82-57B3-204B-8805-3AEA9526B6CD}" type="pres">
      <dgm:prSet presAssocID="{06A85665-6059-6F44-B867-9A77D818EA4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FAD92-B92E-3C4F-8BC6-DC2DF3AB4BD5}" type="pres">
      <dgm:prSet presAssocID="{06A85665-6059-6F44-B867-9A77D818EA44}" presName="accent_1" presStyleCnt="0"/>
      <dgm:spPr/>
      <dgm:t>
        <a:bodyPr/>
        <a:lstStyle/>
        <a:p>
          <a:endParaRPr lang="id-ID"/>
        </a:p>
      </dgm:t>
    </dgm:pt>
    <dgm:pt modelId="{B4E57C17-4D84-D343-8716-7E0E015AFDB0}" type="pres">
      <dgm:prSet presAssocID="{06A85665-6059-6F44-B867-9A77D818EA44}" presName="accentRepeatNode" presStyleLbl="solidFgAcc1" presStyleIdx="0" presStyleCnt="4"/>
      <dgm:spPr/>
      <dgm:t>
        <a:bodyPr/>
        <a:lstStyle/>
        <a:p>
          <a:endParaRPr lang="id-ID"/>
        </a:p>
      </dgm:t>
    </dgm:pt>
    <dgm:pt modelId="{126CEC1D-195A-8348-A8F3-B7ACD94BECD4}" type="pres">
      <dgm:prSet presAssocID="{779BB873-B0C2-B946-A3C4-270CDB9B2BF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651C9E-312F-484A-88A2-3DC8C17F31E0}" type="pres">
      <dgm:prSet presAssocID="{779BB873-B0C2-B946-A3C4-270CDB9B2BFF}" presName="accent_2" presStyleCnt="0"/>
      <dgm:spPr/>
      <dgm:t>
        <a:bodyPr/>
        <a:lstStyle/>
        <a:p>
          <a:endParaRPr lang="id-ID"/>
        </a:p>
      </dgm:t>
    </dgm:pt>
    <dgm:pt modelId="{D5E17CE6-78C5-554E-8BE2-EF5A5FD89848}" type="pres">
      <dgm:prSet presAssocID="{779BB873-B0C2-B946-A3C4-270CDB9B2BFF}" presName="accentRepeatNode" presStyleLbl="solidFgAcc1" presStyleIdx="1" presStyleCnt="4"/>
      <dgm:spPr/>
      <dgm:t>
        <a:bodyPr/>
        <a:lstStyle/>
        <a:p>
          <a:endParaRPr lang="id-ID"/>
        </a:p>
      </dgm:t>
    </dgm:pt>
    <dgm:pt modelId="{D537EC45-A198-5748-B125-CE182E819134}" type="pres">
      <dgm:prSet presAssocID="{B745D7A8-3DC1-A049-8579-B39CE523891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E6559-CF82-3542-9CBD-10DB7E5A1019}" type="pres">
      <dgm:prSet presAssocID="{B745D7A8-3DC1-A049-8579-B39CE5238913}" presName="accent_3" presStyleCnt="0"/>
      <dgm:spPr/>
      <dgm:t>
        <a:bodyPr/>
        <a:lstStyle/>
        <a:p>
          <a:endParaRPr lang="id-ID"/>
        </a:p>
      </dgm:t>
    </dgm:pt>
    <dgm:pt modelId="{447177A8-C8AC-B445-AB02-60CE8E9B2B78}" type="pres">
      <dgm:prSet presAssocID="{B745D7A8-3DC1-A049-8579-B39CE5238913}" presName="accentRepeatNode" presStyleLbl="solidFgAcc1" presStyleIdx="2" presStyleCnt="4"/>
      <dgm:spPr/>
      <dgm:t>
        <a:bodyPr/>
        <a:lstStyle/>
        <a:p>
          <a:endParaRPr lang="id-ID"/>
        </a:p>
      </dgm:t>
    </dgm:pt>
    <dgm:pt modelId="{96AF861E-9150-A645-9D90-488701AFA09D}" type="pres">
      <dgm:prSet presAssocID="{5F91B0F2-5FF6-B24B-A2A4-CF35D23ACA0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ABB72E-5B00-3C42-B194-D19A79B3FDC5}" type="pres">
      <dgm:prSet presAssocID="{5F91B0F2-5FF6-B24B-A2A4-CF35D23ACA00}" presName="accent_4" presStyleCnt="0"/>
      <dgm:spPr/>
      <dgm:t>
        <a:bodyPr/>
        <a:lstStyle/>
        <a:p>
          <a:endParaRPr lang="id-ID"/>
        </a:p>
      </dgm:t>
    </dgm:pt>
    <dgm:pt modelId="{03B38D02-5658-D040-8C43-D3A1A06C2702}" type="pres">
      <dgm:prSet presAssocID="{5F91B0F2-5FF6-B24B-A2A4-CF35D23ACA00}" presName="accentRepeatNode" presStyleLbl="solidFgAcc1" presStyleIdx="3" presStyleCnt="4"/>
      <dgm:spPr/>
      <dgm:t>
        <a:bodyPr/>
        <a:lstStyle/>
        <a:p>
          <a:endParaRPr lang="id-ID"/>
        </a:p>
      </dgm:t>
    </dgm:pt>
  </dgm:ptLst>
  <dgm:cxnLst>
    <dgm:cxn modelId="{44B67327-C014-6E49-89EF-BF09BC54F2B2}" type="presOf" srcId="{09742A6F-FF32-C847-9EB0-813C56BBBEA4}" destId="{4946BB5F-5C7E-E941-9B71-48CB183A4EE7}" srcOrd="0" destOrd="0" presId="urn:microsoft.com/office/officeart/2008/layout/VerticalCurvedList"/>
    <dgm:cxn modelId="{1666EE76-5139-E649-AF90-0D32D08EA05D}" srcId="{579776A3-D00D-5944-8D61-2709CABE157D}" destId="{5F91B0F2-5FF6-B24B-A2A4-CF35D23ACA00}" srcOrd="3" destOrd="0" parTransId="{1FFA5EE1-410E-AF4A-8465-D15B6C714B0C}" sibTransId="{6CE59072-078B-F441-819C-A6BF9B93B2AB}"/>
    <dgm:cxn modelId="{92F3C834-1D29-4D43-A585-DC37A2A84024}" srcId="{579776A3-D00D-5944-8D61-2709CABE157D}" destId="{06A85665-6059-6F44-B867-9A77D818EA44}" srcOrd="0" destOrd="0" parTransId="{29D6DB89-5349-E843-81EF-4866B577877D}" sibTransId="{09742A6F-FF32-C847-9EB0-813C56BBBEA4}"/>
    <dgm:cxn modelId="{CA730635-B1F0-5249-A92C-1A3E0062314B}" type="presOf" srcId="{579776A3-D00D-5944-8D61-2709CABE157D}" destId="{EEB4395E-1DCB-3A4B-A889-BF31B51925E9}" srcOrd="0" destOrd="0" presId="urn:microsoft.com/office/officeart/2008/layout/VerticalCurvedList"/>
    <dgm:cxn modelId="{424C9476-9329-DA4B-B9D0-4D917DF9DC8F}" type="presOf" srcId="{B745D7A8-3DC1-A049-8579-B39CE5238913}" destId="{D537EC45-A198-5748-B125-CE182E819134}" srcOrd="0" destOrd="0" presId="urn:microsoft.com/office/officeart/2008/layout/VerticalCurvedList"/>
    <dgm:cxn modelId="{0B0A1D4B-B083-D54F-B70A-36660D0BB94F}" srcId="{579776A3-D00D-5944-8D61-2709CABE157D}" destId="{B745D7A8-3DC1-A049-8579-B39CE5238913}" srcOrd="2" destOrd="0" parTransId="{BA035C5A-B766-D741-B876-59F113BFE665}" sibTransId="{31CB0ABD-7C07-1A45-BDC0-835164D9D5C0}"/>
    <dgm:cxn modelId="{8FA83B5C-67DF-5A48-BD13-626B5B424109}" type="presOf" srcId="{5F91B0F2-5FF6-B24B-A2A4-CF35D23ACA00}" destId="{96AF861E-9150-A645-9D90-488701AFA09D}" srcOrd="0" destOrd="0" presId="urn:microsoft.com/office/officeart/2008/layout/VerticalCurvedList"/>
    <dgm:cxn modelId="{CB2E078D-41DF-A447-8D13-25643701FD3A}" srcId="{579776A3-D00D-5944-8D61-2709CABE157D}" destId="{779BB873-B0C2-B946-A3C4-270CDB9B2BFF}" srcOrd="1" destOrd="0" parTransId="{E85848BB-F0B7-374A-8A2B-B3091974BB8D}" sibTransId="{9D6CB8A3-0A0E-D14B-9073-698DA6380A0C}"/>
    <dgm:cxn modelId="{4409CD02-5B91-7A42-8F03-E4689ED6AC9F}" type="presOf" srcId="{06A85665-6059-6F44-B867-9A77D818EA44}" destId="{31B91E82-57B3-204B-8805-3AEA9526B6CD}" srcOrd="0" destOrd="0" presId="urn:microsoft.com/office/officeart/2008/layout/VerticalCurvedList"/>
    <dgm:cxn modelId="{81FB8EC9-0D9D-1E49-8B15-F601BC992975}" type="presOf" srcId="{779BB873-B0C2-B946-A3C4-270CDB9B2BFF}" destId="{126CEC1D-195A-8348-A8F3-B7ACD94BECD4}" srcOrd="0" destOrd="0" presId="urn:microsoft.com/office/officeart/2008/layout/VerticalCurvedList"/>
    <dgm:cxn modelId="{17350AFE-6E3A-DA48-8160-5579C393A123}" type="presParOf" srcId="{EEB4395E-1DCB-3A4B-A889-BF31B51925E9}" destId="{30AB9FB1-24F4-734C-BC34-812E0B03D88C}" srcOrd="0" destOrd="0" presId="urn:microsoft.com/office/officeart/2008/layout/VerticalCurvedList"/>
    <dgm:cxn modelId="{137C3D9C-16FE-AD46-A5B3-FFD64A31FBBD}" type="presParOf" srcId="{30AB9FB1-24F4-734C-BC34-812E0B03D88C}" destId="{9430D13B-5031-5949-9D4B-0D477CF70FD8}" srcOrd="0" destOrd="0" presId="urn:microsoft.com/office/officeart/2008/layout/VerticalCurvedList"/>
    <dgm:cxn modelId="{704F5C6D-B3B9-9747-AD48-97BDF2471C08}" type="presParOf" srcId="{9430D13B-5031-5949-9D4B-0D477CF70FD8}" destId="{F8E77499-4FC1-554A-9F13-6A1633A5B8AB}" srcOrd="0" destOrd="0" presId="urn:microsoft.com/office/officeart/2008/layout/VerticalCurvedList"/>
    <dgm:cxn modelId="{9A7C7CCE-C27A-6C4A-A728-407C958A9638}" type="presParOf" srcId="{9430D13B-5031-5949-9D4B-0D477CF70FD8}" destId="{4946BB5F-5C7E-E941-9B71-48CB183A4EE7}" srcOrd="1" destOrd="0" presId="urn:microsoft.com/office/officeart/2008/layout/VerticalCurvedList"/>
    <dgm:cxn modelId="{2CEB46BD-7844-FD44-9C86-4A9BA9646CFB}" type="presParOf" srcId="{9430D13B-5031-5949-9D4B-0D477CF70FD8}" destId="{A62760E0-6452-A842-9B83-70907B96B85A}" srcOrd="2" destOrd="0" presId="urn:microsoft.com/office/officeart/2008/layout/VerticalCurvedList"/>
    <dgm:cxn modelId="{A5FC54D9-388F-074D-8A55-18EE510395FC}" type="presParOf" srcId="{9430D13B-5031-5949-9D4B-0D477CF70FD8}" destId="{41B2A0E7-F7BF-184B-A0F0-36E14C823273}" srcOrd="3" destOrd="0" presId="urn:microsoft.com/office/officeart/2008/layout/VerticalCurvedList"/>
    <dgm:cxn modelId="{7FCB612C-43F6-F94B-AD45-5E81C50E4A15}" type="presParOf" srcId="{30AB9FB1-24F4-734C-BC34-812E0B03D88C}" destId="{31B91E82-57B3-204B-8805-3AEA9526B6CD}" srcOrd="1" destOrd="0" presId="urn:microsoft.com/office/officeart/2008/layout/VerticalCurvedList"/>
    <dgm:cxn modelId="{01B00615-4FD3-1349-B8FC-E7363253C7F1}" type="presParOf" srcId="{30AB9FB1-24F4-734C-BC34-812E0B03D88C}" destId="{04EFAD92-B92E-3C4F-8BC6-DC2DF3AB4BD5}" srcOrd="2" destOrd="0" presId="urn:microsoft.com/office/officeart/2008/layout/VerticalCurvedList"/>
    <dgm:cxn modelId="{4CA488ED-8EC3-5243-B05E-E2BBE0A9F641}" type="presParOf" srcId="{04EFAD92-B92E-3C4F-8BC6-DC2DF3AB4BD5}" destId="{B4E57C17-4D84-D343-8716-7E0E015AFDB0}" srcOrd="0" destOrd="0" presId="urn:microsoft.com/office/officeart/2008/layout/VerticalCurvedList"/>
    <dgm:cxn modelId="{84958CDE-2756-AD4D-860F-5B25B0FAA59C}" type="presParOf" srcId="{30AB9FB1-24F4-734C-BC34-812E0B03D88C}" destId="{126CEC1D-195A-8348-A8F3-B7ACD94BECD4}" srcOrd="3" destOrd="0" presId="urn:microsoft.com/office/officeart/2008/layout/VerticalCurvedList"/>
    <dgm:cxn modelId="{B948B850-D103-5E4F-8241-150A29ADED45}" type="presParOf" srcId="{30AB9FB1-24F4-734C-BC34-812E0B03D88C}" destId="{5C651C9E-312F-484A-88A2-3DC8C17F31E0}" srcOrd="4" destOrd="0" presId="urn:microsoft.com/office/officeart/2008/layout/VerticalCurvedList"/>
    <dgm:cxn modelId="{08DEB109-8FE8-9F47-A7F9-7A83D6F4E07D}" type="presParOf" srcId="{5C651C9E-312F-484A-88A2-3DC8C17F31E0}" destId="{D5E17CE6-78C5-554E-8BE2-EF5A5FD89848}" srcOrd="0" destOrd="0" presId="urn:microsoft.com/office/officeart/2008/layout/VerticalCurvedList"/>
    <dgm:cxn modelId="{E180C461-EBAE-7A49-8527-4013B33BE796}" type="presParOf" srcId="{30AB9FB1-24F4-734C-BC34-812E0B03D88C}" destId="{D537EC45-A198-5748-B125-CE182E819134}" srcOrd="5" destOrd="0" presId="urn:microsoft.com/office/officeart/2008/layout/VerticalCurvedList"/>
    <dgm:cxn modelId="{65B40ADF-96BB-A943-B3ED-A55C61AD3F04}" type="presParOf" srcId="{30AB9FB1-24F4-734C-BC34-812E0B03D88C}" destId="{1C0E6559-CF82-3542-9CBD-10DB7E5A1019}" srcOrd="6" destOrd="0" presId="urn:microsoft.com/office/officeart/2008/layout/VerticalCurvedList"/>
    <dgm:cxn modelId="{7E978B8B-EF5A-F642-9BD9-852CD53F0AA7}" type="presParOf" srcId="{1C0E6559-CF82-3542-9CBD-10DB7E5A1019}" destId="{447177A8-C8AC-B445-AB02-60CE8E9B2B78}" srcOrd="0" destOrd="0" presId="urn:microsoft.com/office/officeart/2008/layout/VerticalCurvedList"/>
    <dgm:cxn modelId="{B0077AC0-5FBB-5743-B162-DF041D56F926}" type="presParOf" srcId="{30AB9FB1-24F4-734C-BC34-812E0B03D88C}" destId="{96AF861E-9150-A645-9D90-488701AFA09D}" srcOrd="7" destOrd="0" presId="urn:microsoft.com/office/officeart/2008/layout/VerticalCurvedList"/>
    <dgm:cxn modelId="{90FEA09B-55D2-A241-9225-586DF8EE1C03}" type="presParOf" srcId="{30AB9FB1-24F4-734C-BC34-812E0B03D88C}" destId="{44ABB72E-5B00-3C42-B194-D19A79B3FDC5}" srcOrd="8" destOrd="0" presId="urn:microsoft.com/office/officeart/2008/layout/VerticalCurvedList"/>
    <dgm:cxn modelId="{C68AD6EA-D43A-5B47-91A4-9BBC1D71E633}" type="presParOf" srcId="{44ABB72E-5B00-3C42-B194-D19A79B3FDC5}" destId="{03B38D02-5658-D040-8C43-D3A1A06C27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CB47D5-9A47-4503-8718-CF885EFA9E8D}" type="doc">
      <dgm:prSet loTypeId="urn:microsoft.com/office/officeart/2005/8/layout/default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id-ID"/>
        </a:p>
      </dgm:t>
    </dgm:pt>
    <dgm:pt modelId="{121D5C8F-725C-41DD-830A-2DACBE8FAFD3}">
      <dgm:prSet phldrT="[Text]"/>
      <dgm:spPr/>
      <dgm:t>
        <a:bodyPr/>
        <a:lstStyle/>
        <a:p>
          <a:r>
            <a:rPr lang="id-ID" dirty="0" smtClean="0"/>
            <a:t>Perifer</a:t>
          </a:r>
        </a:p>
        <a:p>
          <a:r>
            <a:rPr lang="id-ID" dirty="0" smtClean="0"/>
            <a:t>Nadi lemah, isi kurang, kulit dingin, lembab, basah, CRT &gt; 2 detik, pucat, sianosis</a:t>
          </a:r>
          <a:endParaRPr lang="id-ID" dirty="0"/>
        </a:p>
      </dgm:t>
    </dgm:pt>
    <dgm:pt modelId="{AF41A724-F6EE-47A2-A0F2-701FFA9C43AE}" type="parTrans" cxnId="{84267D2F-0017-4293-8942-6D73024F50CE}">
      <dgm:prSet/>
      <dgm:spPr/>
      <dgm:t>
        <a:bodyPr/>
        <a:lstStyle/>
        <a:p>
          <a:endParaRPr lang="id-ID"/>
        </a:p>
      </dgm:t>
    </dgm:pt>
    <dgm:pt modelId="{C15155CE-3392-49CF-9495-31175284F8B3}" type="sibTrans" cxnId="{84267D2F-0017-4293-8942-6D73024F50CE}">
      <dgm:prSet/>
      <dgm:spPr/>
      <dgm:t>
        <a:bodyPr/>
        <a:lstStyle/>
        <a:p>
          <a:endParaRPr lang="id-ID"/>
        </a:p>
      </dgm:t>
    </dgm:pt>
    <dgm:pt modelId="{C588144C-196D-4211-BE24-0C652D7471E6}">
      <dgm:prSet/>
      <dgm:spPr/>
      <dgm:t>
        <a:bodyPr/>
        <a:lstStyle/>
        <a:p>
          <a:r>
            <a:rPr lang="id-ID" dirty="0" smtClean="0"/>
            <a:t>Renal</a:t>
          </a:r>
        </a:p>
        <a:p>
          <a:r>
            <a:rPr lang="id-ID" dirty="0" smtClean="0"/>
            <a:t>Urine &lt; 0.5 ml/kg/jam, ureum kreatinin ↑, BJ urine ↑</a:t>
          </a:r>
          <a:endParaRPr lang="id-ID" dirty="0"/>
        </a:p>
      </dgm:t>
    </dgm:pt>
    <dgm:pt modelId="{D041AC70-DA86-4C96-812E-F925C09B4176}" type="parTrans" cxnId="{51CBCB2C-FABC-47AB-8F16-A0110168DC3B}">
      <dgm:prSet/>
      <dgm:spPr/>
      <dgm:t>
        <a:bodyPr/>
        <a:lstStyle/>
        <a:p>
          <a:endParaRPr lang="id-ID"/>
        </a:p>
      </dgm:t>
    </dgm:pt>
    <dgm:pt modelId="{F6BE7AC8-59A6-4327-AF6C-58A510B556AA}" type="sibTrans" cxnId="{51CBCB2C-FABC-47AB-8F16-A0110168DC3B}">
      <dgm:prSet/>
      <dgm:spPr/>
      <dgm:t>
        <a:bodyPr/>
        <a:lstStyle/>
        <a:p>
          <a:endParaRPr lang="id-ID"/>
        </a:p>
      </dgm:t>
    </dgm:pt>
    <dgm:pt modelId="{882F8D76-0AEB-4B25-8DA0-D5D7EA9A5188}">
      <dgm:prSet/>
      <dgm:spPr/>
      <dgm:t>
        <a:bodyPr/>
        <a:lstStyle/>
        <a:p>
          <a:r>
            <a:rPr lang="id-ID" dirty="0" smtClean="0"/>
            <a:t>Cerebral</a:t>
          </a:r>
        </a:p>
        <a:p>
          <a:r>
            <a:rPr lang="id-ID" dirty="0" smtClean="0"/>
            <a:t>Anxietas, pusing, agitasi, penurunan kesadaran</a:t>
          </a:r>
          <a:endParaRPr lang="id-ID" dirty="0"/>
        </a:p>
      </dgm:t>
    </dgm:pt>
    <dgm:pt modelId="{F2F3C6AC-D22D-4D15-A1D2-B44D87030FF7}" type="parTrans" cxnId="{D0FFEB4B-6CE0-4F4F-B41E-0212324665AB}">
      <dgm:prSet/>
      <dgm:spPr/>
      <dgm:t>
        <a:bodyPr/>
        <a:lstStyle/>
        <a:p>
          <a:endParaRPr lang="id-ID"/>
        </a:p>
      </dgm:t>
    </dgm:pt>
    <dgm:pt modelId="{710ADB6B-8C05-448C-B0F7-AFDF78405153}" type="sibTrans" cxnId="{D0FFEB4B-6CE0-4F4F-B41E-0212324665AB}">
      <dgm:prSet/>
      <dgm:spPr/>
      <dgm:t>
        <a:bodyPr/>
        <a:lstStyle/>
        <a:p>
          <a:endParaRPr lang="id-ID"/>
        </a:p>
      </dgm:t>
    </dgm:pt>
    <dgm:pt modelId="{0637DD95-0DD3-41B9-BAD4-7F4E333DD216}">
      <dgm:prSet/>
      <dgm:spPr/>
      <dgm:t>
        <a:bodyPr/>
        <a:lstStyle/>
        <a:p>
          <a:r>
            <a:rPr lang="id-ID" dirty="0" smtClean="0"/>
            <a:t>Cardiopulmonal </a:t>
          </a:r>
        </a:p>
        <a:p>
          <a:r>
            <a:rPr lang="id-ID" dirty="0" smtClean="0"/>
            <a:t>Hipotensi, takikardi, disritmia, JVP, CVP, takipnoe, gagal nafas, hipoksia</a:t>
          </a:r>
          <a:endParaRPr lang="id-ID" dirty="0"/>
        </a:p>
      </dgm:t>
    </dgm:pt>
    <dgm:pt modelId="{E652C3CB-D94C-4936-91DA-8516A491A992}" type="parTrans" cxnId="{65EBCEAF-9491-4EC3-B43A-D3197B338714}">
      <dgm:prSet/>
      <dgm:spPr/>
      <dgm:t>
        <a:bodyPr/>
        <a:lstStyle/>
        <a:p>
          <a:endParaRPr lang="id-ID"/>
        </a:p>
      </dgm:t>
    </dgm:pt>
    <dgm:pt modelId="{C8907523-26D9-430C-A9C9-717CE4609F13}" type="sibTrans" cxnId="{65EBCEAF-9491-4EC3-B43A-D3197B338714}">
      <dgm:prSet/>
      <dgm:spPr/>
      <dgm:t>
        <a:bodyPr/>
        <a:lstStyle/>
        <a:p>
          <a:endParaRPr lang="id-ID"/>
        </a:p>
      </dgm:t>
    </dgm:pt>
    <dgm:pt modelId="{AC369413-BB37-40DF-BF6F-2C9C2E7695DC}">
      <dgm:prSet/>
      <dgm:spPr/>
      <dgm:t>
        <a:bodyPr/>
        <a:lstStyle/>
        <a:p>
          <a:r>
            <a:rPr lang="id-ID" dirty="0" smtClean="0"/>
            <a:t>Gastrointestinal</a:t>
          </a:r>
        </a:p>
        <a:p>
          <a:r>
            <a:rPr lang="id-ID" dirty="0" smtClean="0"/>
            <a:t>Bising usus ↓, ileus paralitik, hipo atau hiperglikemi</a:t>
          </a:r>
          <a:endParaRPr lang="id-ID" dirty="0"/>
        </a:p>
      </dgm:t>
    </dgm:pt>
    <dgm:pt modelId="{62C155C7-8A5C-406B-8EC4-B75149BB9555}" type="parTrans" cxnId="{8D3A1943-21A1-48BE-8865-155B1FC4E46D}">
      <dgm:prSet/>
      <dgm:spPr/>
      <dgm:t>
        <a:bodyPr/>
        <a:lstStyle/>
        <a:p>
          <a:endParaRPr lang="id-ID"/>
        </a:p>
      </dgm:t>
    </dgm:pt>
    <dgm:pt modelId="{65CD794B-F1BD-474E-983D-9FD676AB3B06}" type="sibTrans" cxnId="{8D3A1943-21A1-48BE-8865-155B1FC4E46D}">
      <dgm:prSet/>
      <dgm:spPr/>
      <dgm:t>
        <a:bodyPr/>
        <a:lstStyle/>
        <a:p>
          <a:endParaRPr lang="id-ID"/>
        </a:p>
      </dgm:t>
    </dgm:pt>
    <dgm:pt modelId="{F4FFFCF1-FC74-47AD-8671-326BEBFC6B0C}" type="pres">
      <dgm:prSet presAssocID="{25CB47D5-9A47-4503-8718-CF885EFA9E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016ADC44-7F97-4DA1-9CE9-A66B0691E976}" type="pres">
      <dgm:prSet presAssocID="{121D5C8F-725C-41DD-830A-2DACBE8FAFD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4804254-54A6-4FB0-AF4A-4D14E31D71FF}" type="pres">
      <dgm:prSet presAssocID="{C15155CE-3392-49CF-9495-31175284F8B3}" presName="sibTrans" presStyleCnt="0"/>
      <dgm:spPr/>
    </dgm:pt>
    <dgm:pt modelId="{4891A5EE-815F-45BD-9B5D-C964C622E093}" type="pres">
      <dgm:prSet presAssocID="{C588144C-196D-4211-BE24-0C652D7471E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6499B87-8E5C-40EA-B2F9-D3849976B53C}" type="pres">
      <dgm:prSet presAssocID="{F6BE7AC8-59A6-4327-AF6C-58A510B556AA}" presName="sibTrans" presStyleCnt="0"/>
      <dgm:spPr/>
    </dgm:pt>
    <dgm:pt modelId="{AA057B5F-2D0C-4388-8AF0-783527FCEDBD}" type="pres">
      <dgm:prSet presAssocID="{882F8D76-0AEB-4B25-8DA0-D5D7EA9A518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B41EB0E-29F8-44A5-A6DC-6C5022F6D821}" type="pres">
      <dgm:prSet presAssocID="{710ADB6B-8C05-448C-B0F7-AFDF78405153}" presName="sibTrans" presStyleCnt="0"/>
      <dgm:spPr/>
    </dgm:pt>
    <dgm:pt modelId="{C6CB0423-DA6A-43F5-BE4E-35BD5F47997B}" type="pres">
      <dgm:prSet presAssocID="{0637DD95-0DD3-41B9-BAD4-7F4E333DD21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6A65173-C4F9-40AB-8211-6B30ABAFB581}" type="pres">
      <dgm:prSet presAssocID="{C8907523-26D9-430C-A9C9-717CE4609F13}" presName="sibTrans" presStyleCnt="0"/>
      <dgm:spPr/>
    </dgm:pt>
    <dgm:pt modelId="{446B9107-F838-4E66-8510-D9849042031A}" type="pres">
      <dgm:prSet presAssocID="{AC369413-BB37-40DF-BF6F-2C9C2E7695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9E45586-91BF-4782-9768-B08CB0BD9AD5}" type="presOf" srcId="{AC369413-BB37-40DF-BF6F-2C9C2E7695DC}" destId="{446B9107-F838-4E66-8510-D9849042031A}" srcOrd="0" destOrd="0" presId="urn:microsoft.com/office/officeart/2005/8/layout/default"/>
    <dgm:cxn modelId="{8D3A1943-21A1-48BE-8865-155B1FC4E46D}" srcId="{25CB47D5-9A47-4503-8718-CF885EFA9E8D}" destId="{AC369413-BB37-40DF-BF6F-2C9C2E7695DC}" srcOrd="4" destOrd="0" parTransId="{62C155C7-8A5C-406B-8EC4-B75149BB9555}" sibTransId="{65CD794B-F1BD-474E-983D-9FD676AB3B06}"/>
    <dgm:cxn modelId="{D0FFEB4B-6CE0-4F4F-B41E-0212324665AB}" srcId="{25CB47D5-9A47-4503-8718-CF885EFA9E8D}" destId="{882F8D76-0AEB-4B25-8DA0-D5D7EA9A5188}" srcOrd="2" destOrd="0" parTransId="{F2F3C6AC-D22D-4D15-A1D2-B44D87030FF7}" sibTransId="{710ADB6B-8C05-448C-B0F7-AFDF78405153}"/>
    <dgm:cxn modelId="{51CBCB2C-FABC-47AB-8F16-A0110168DC3B}" srcId="{25CB47D5-9A47-4503-8718-CF885EFA9E8D}" destId="{C588144C-196D-4211-BE24-0C652D7471E6}" srcOrd="1" destOrd="0" parTransId="{D041AC70-DA86-4C96-812E-F925C09B4176}" sibTransId="{F6BE7AC8-59A6-4327-AF6C-58A510B556AA}"/>
    <dgm:cxn modelId="{A0B1EEDB-F547-42F3-9014-3427FBE2A803}" type="presOf" srcId="{25CB47D5-9A47-4503-8718-CF885EFA9E8D}" destId="{F4FFFCF1-FC74-47AD-8671-326BEBFC6B0C}" srcOrd="0" destOrd="0" presId="urn:microsoft.com/office/officeart/2005/8/layout/default"/>
    <dgm:cxn modelId="{1BFEAD16-E11C-4224-94DF-93F45F0F39CF}" type="presOf" srcId="{0637DD95-0DD3-41B9-BAD4-7F4E333DD216}" destId="{C6CB0423-DA6A-43F5-BE4E-35BD5F47997B}" srcOrd="0" destOrd="0" presId="urn:microsoft.com/office/officeart/2005/8/layout/default"/>
    <dgm:cxn modelId="{10DCFAC9-6F03-4288-B24A-78387A9AE305}" type="presOf" srcId="{121D5C8F-725C-41DD-830A-2DACBE8FAFD3}" destId="{016ADC44-7F97-4DA1-9CE9-A66B0691E976}" srcOrd="0" destOrd="0" presId="urn:microsoft.com/office/officeart/2005/8/layout/default"/>
    <dgm:cxn modelId="{DD68F721-BC2C-4C41-9AC1-05716D0F990B}" type="presOf" srcId="{882F8D76-0AEB-4B25-8DA0-D5D7EA9A5188}" destId="{AA057B5F-2D0C-4388-8AF0-783527FCEDBD}" srcOrd="0" destOrd="0" presId="urn:microsoft.com/office/officeart/2005/8/layout/default"/>
    <dgm:cxn modelId="{65EBCEAF-9491-4EC3-B43A-D3197B338714}" srcId="{25CB47D5-9A47-4503-8718-CF885EFA9E8D}" destId="{0637DD95-0DD3-41B9-BAD4-7F4E333DD216}" srcOrd="3" destOrd="0" parTransId="{E652C3CB-D94C-4936-91DA-8516A491A992}" sibTransId="{C8907523-26D9-430C-A9C9-717CE4609F13}"/>
    <dgm:cxn modelId="{755FCA1D-0C12-4BF8-8426-A7D60E3A3C8E}" type="presOf" srcId="{C588144C-196D-4211-BE24-0C652D7471E6}" destId="{4891A5EE-815F-45BD-9B5D-C964C622E093}" srcOrd="0" destOrd="0" presId="urn:microsoft.com/office/officeart/2005/8/layout/default"/>
    <dgm:cxn modelId="{84267D2F-0017-4293-8942-6D73024F50CE}" srcId="{25CB47D5-9A47-4503-8718-CF885EFA9E8D}" destId="{121D5C8F-725C-41DD-830A-2DACBE8FAFD3}" srcOrd="0" destOrd="0" parTransId="{AF41A724-F6EE-47A2-A0F2-701FFA9C43AE}" sibTransId="{C15155CE-3392-49CF-9495-31175284F8B3}"/>
    <dgm:cxn modelId="{2718DF94-D023-441F-97EE-585BE9EDF375}" type="presParOf" srcId="{F4FFFCF1-FC74-47AD-8671-326BEBFC6B0C}" destId="{016ADC44-7F97-4DA1-9CE9-A66B0691E976}" srcOrd="0" destOrd="0" presId="urn:microsoft.com/office/officeart/2005/8/layout/default"/>
    <dgm:cxn modelId="{AC2CDA7C-E0ED-496B-BD12-586EFEE4E7D0}" type="presParOf" srcId="{F4FFFCF1-FC74-47AD-8671-326BEBFC6B0C}" destId="{64804254-54A6-4FB0-AF4A-4D14E31D71FF}" srcOrd="1" destOrd="0" presId="urn:microsoft.com/office/officeart/2005/8/layout/default"/>
    <dgm:cxn modelId="{730D4A7A-4D04-469E-B292-4BAA7E9C3882}" type="presParOf" srcId="{F4FFFCF1-FC74-47AD-8671-326BEBFC6B0C}" destId="{4891A5EE-815F-45BD-9B5D-C964C622E093}" srcOrd="2" destOrd="0" presId="urn:microsoft.com/office/officeart/2005/8/layout/default"/>
    <dgm:cxn modelId="{C41CF0DD-A4EF-4DD1-8F39-0F82CB02AF2D}" type="presParOf" srcId="{F4FFFCF1-FC74-47AD-8671-326BEBFC6B0C}" destId="{F6499B87-8E5C-40EA-B2F9-D3849976B53C}" srcOrd="3" destOrd="0" presId="urn:microsoft.com/office/officeart/2005/8/layout/default"/>
    <dgm:cxn modelId="{78AA4405-8510-4698-9689-38C456C319CE}" type="presParOf" srcId="{F4FFFCF1-FC74-47AD-8671-326BEBFC6B0C}" destId="{AA057B5F-2D0C-4388-8AF0-783527FCEDBD}" srcOrd="4" destOrd="0" presId="urn:microsoft.com/office/officeart/2005/8/layout/default"/>
    <dgm:cxn modelId="{81765CC6-AE03-426C-86DB-333B7D208B4B}" type="presParOf" srcId="{F4FFFCF1-FC74-47AD-8671-326BEBFC6B0C}" destId="{2B41EB0E-29F8-44A5-A6DC-6C5022F6D821}" srcOrd="5" destOrd="0" presId="urn:microsoft.com/office/officeart/2005/8/layout/default"/>
    <dgm:cxn modelId="{44E56D7C-FED3-456E-8E28-5A901410256A}" type="presParOf" srcId="{F4FFFCF1-FC74-47AD-8671-326BEBFC6B0C}" destId="{C6CB0423-DA6A-43F5-BE4E-35BD5F47997B}" srcOrd="6" destOrd="0" presId="urn:microsoft.com/office/officeart/2005/8/layout/default"/>
    <dgm:cxn modelId="{E368C9DB-0FC1-4649-B1E8-79DECE004AE6}" type="presParOf" srcId="{F4FFFCF1-FC74-47AD-8671-326BEBFC6B0C}" destId="{76A65173-C4F9-40AB-8211-6B30ABAFB581}" srcOrd="7" destOrd="0" presId="urn:microsoft.com/office/officeart/2005/8/layout/default"/>
    <dgm:cxn modelId="{A1287960-410D-4CF6-A437-66465427ADA9}" type="presParOf" srcId="{F4FFFCF1-FC74-47AD-8671-326BEBFC6B0C}" destId="{446B9107-F838-4E66-8510-D9849042031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4349BA-32A1-418C-BBCA-E31BD3C6E030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d-ID"/>
        </a:p>
      </dgm:t>
    </dgm:pt>
    <dgm:pt modelId="{9A9A6C46-AD1F-4490-8C11-94F8EE09196C}">
      <dgm:prSet phldrT="[Text]" custT="1"/>
      <dgm:spPr/>
      <dgm:t>
        <a:bodyPr/>
        <a:lstStyle/>
        <a:p>
          <a:r>
            <a:rPr lang="id-ID" sz="2400" dirty="0" smtClean="0"/>
            <a:t>Disfungsi sistolik</a:t>
          </a:r>
          <a:endParaRPr lang="id-ID" sz="2400" dirty="0"/>
        </a:p>
      </dgm:t>
    </dgm:pt>
    <dgm:pt modelId="{C56854BD-E559-4B42-B05D-98FD74AADFEC}" type="parTrans" cxnId="{C4B1C471-9295-497A-A4D9-6E4C8D4105E7}">
      <dgm:prSet/>
      <dgm:spPr/>
      <dgm:t>
        <a:bodyPr/>
        <a:lstStyle/>
        <a:p>
          <a:endParaRPr lang="id-ID" sz="2400"/>
        </a:p>
      </dgm:t>
    </dgm:pt>
    <dgm:pt modelId="{B76D5C72-F642-4614-B5CA-772967F7E60E}" type="sibTrans" cxnId="{C4B1C471-9295-497A-A4D9-6E4C8D4105E7}">
      <dgm:prSet/>
      <dgm:spPr/>
      <dgm:t>
        <a:bodyPr/>
        <a:lstStyle/>
        <a:p>
          <a:endParaRPr lang="id-ID" sz="2400"/>
        </a:p>
      </dgm:t>
    </dgm:pt>
    <dgm:pt modelId="{B4515FD8-BBAB-4467-A6EA-5EBB7C84F25A}">
      <dgm:prSet custT="1"/>
      <dgm:spPr/>
      <dgm:t>
        <a:bodyPr/>
        <a:lstStyle/>
        <a:p>
          <a:r>
            <a:rPr lang="id-ID" sz="2400" dirty="0" smtClean="0"/>
            <a:t>Disfungsi diastolik</a:t>
          </a:r>
        </a:p>
      </dgm:t>
    </dgm:pt>
    <dgm:pt modelId="{E3079E78-F606-4F0A-B84F-BA821C6E8EBE}" type="parTrans" cxnId="{0391E847-F392-46C3-9747-034F74637D6C}">
      <dgm:prSet/>
      <dgm:spPr/>
      <dgm:t>
        <a:bodyPr/>
        <a:lstStyle/>
        <a:p>
          <a:endParaRPr lang="id-ID" sz="2400"/>
        </a:p>
      </dgm:t>
    </dgm:pt>
    <dgm:pt modelId="{AA4073F3-3810-4558-A419-23160401AC61}" type="sibTrans" cxnId="{0391E847-F392-46C3-9747-034F74637D6C}">
      <dgm:prSet/>
      <dgm:spPr/>
      <dgm:t>
        <a:bodyPr/>
        <a:lstStyle/>
        <a:p>
          <a:endParaRPr lang="id-ID" sz="2400"/>
        </a:p>
      </dgm:t>
    </dgm:pt>
    <dgm:pt modelId="{AC504FF9-82E6-406D-81B4-7E7F001EE5ED}">
      <dgm:prSet custT="1"/>
      <dgm:spPr/>
      <dgm:t>
        <a:bodyPr/>
        <a:lstStyle/>
        <a:p>
          <a:r>
            <a:rPr lang="id-ID" sz="2400" dirty="0" smtClean="0"/>
            <a:t>Disritmia</a:t>
          </a:r>
        </a:p>
      </dgm:t>
    </dgm:pt>
    <dgm:pt modelId="{4168114C-7662-49CE-9939-F03192C5E8EF}" type="parTrans" cxnId="{3D7BBEF0-4BEF-4B87-8C69-3DDF453B87B1}">
      <dgm:prSet/>
      <dgm:spPr/>
      <dgm:t>
        <a:bodyPr/>
        <a:lstStyle/>
        <a:p>
          <a:endParaRPr lang="id-ID" sz="2400"/>
        </a:p>
      </dgm:t>
    </dgm:pt>
    <dgm:pt modelId="{D3E59201-F9A9-4BE3-9077-348624C43051}" type="sibTrans" cxnId="{3D7BBEF0-4BEF-4B87-8C69-3DDF453B87B1}">
      <dgm:prSet/>
      <dgm:spPr/>
      <dgm:t>
        <a:bodyPr/>
        <a:lstStyle/>
        <a:p>
          <a:endParaRPr lang="id-ID" sz="2400"/>
        </a:p>
      </dgm:t>
    </dgm:pt>
    <dgm:pt modelId="{74045482-B345-4128-B8BA-25351E273D68}">
      <dgm:prSet custT="1"/>
      <dgm:spPr/>
      <dgm:t>
        <a:bodyPr/>
        <a:lstStyle/>
        <a:p>
          <a:r>
            <a:rPr lang="id-ID" sz="2400" dirty="0" smtClean="0"/>
            <a:t>Gangguan struktur</a:t>
          </a:r>
        </a:p>
      </dgm:t>
    </dgm:pt>
    <dgm:pt modelId="{84472C38-FF55-46C0-B949-F10E8C071DEE}" type="parTrans" cxnId="{E2633EBC-54B2-4F7F-BC30-C14BBCEB4521}">
      <dgm:prSet/>
      <dgm:spPr/>
      <dgm:t>
        <a:bodyPr/>
        <a:lstStyle/>
        <a:p>
          <a:endParaRPr lang="id-ID" sz="2400"/>
        </a:p>
      </dgm:t>
    </dgm:pt>
    <dgm:pt modelId="{34D35A75-A746-493E-A303-A38DCE3FCC96}" type="sibTrans" cxnId="{E2633EBC-54B2-4F7F-BC30-C14BBCEB4521}">
      <dgm:prSet/>
      <dgm:spPr/>
      <dgm:t>
        <a:bodyPr/>
        <a:lstStyle/>
        <a:p>
          <a:endParaRPr lang="id-ID" sz="2400"/>
        </a:p>
      </dgm:t>
    </dgm:pt>
    <dgm:pt modelId="{375FA6A3-78FB-4C2A-B8D6-C739A31AAB73}">
      <dgm:prSet phldrT="[Text]" custT="1"/>
      <dgm:spPr/>
      <dgm:t>
        <a:bodyPr/>
        <a:lstStyle/>
        <a:p>
          <a:r>
            <a:rPr lang="id-ID" sz="2400" dirty="0" smtClean="0"/>
            <a:t>miokard infark, kardiomiopati, hipertensi pulmonal </a:t>
          </a:r>
          <a:endParaRPr lang="id-ID" sz="2400" dirty="0"/>
        </a:p>
      </dgm:t>
    </dgm:pt>
    <dgm:pt modelId="{FB69D72A-B0D4-4279-8E30-C555F992898D}" type="parTrans" cxnId="{5689ADD1-52AC-4176-9A75-FCEF3AA92258}">
      <dgm:prSet/>
      <dgm:spPr/>
      <dgm:t>
        <a:bodyPr/>
        <a:lstStyle/>
        <a:p>
          <a:endParaRPr lang="id-ID" sz="2400"/>
        </a:p>
      </dgm:t>
    </dgm:pt>
    <dgm:pt modelId="{210474E7-81C7-429C-8844-097BE8E24840}" type="sibTrans" cxnId="{5689ADD1-52AC-4176-9A75-FCEF3AA92258}">
      <dgm:prSet/>
      <dgm:spPr/>
      <dgm:t>
        <a:bodyPr/>
        <a:lstStyle/>
        <a:p>
          <a:endParaRPr lang="id-ID" sz="2400"/>
        </a:p>
      </dgm:t>
    </dgm:pt>
    <dgm:pt modelId="{A1292657-2388-40F9-B430-5C06D95CC90C}">
      <dgm:prSet custT="1"/>
      <dgm:spPr/>
      <dgm:t>
        <a:bodyPr/>
        <a:lstStyle/>
        <a:p>
          <a:r>
            <a:rPr lang="id-ID" sz="2400" dirty="0" smtClean="0"/>
            <a:t>kardiomiopati, hipertrofi ventrikel </a:t>
          </a:r>
        </a:p>
      </dgm:t>
    </dgm:pt>
    <dgm:pt modelId="{ADD895DF-C046-4EE7-A08E-9AA0C5290E2F}" type="parTrans" cxnId="{A366D807-5DB8-4387-B94F-B6BBC7F19F80}">
      <dgm:prSet/>
      <dgm:spPr/>
      <dgm:t>
        <a:bodyPr/>
        <a:lstStyle/>
        <a:p>
          <a:endParaRPr lang="id-ID" sz="2400"/>
        </a:p>
      </dgm:t>
    </dgm:pt>
    <dgm:pt modelId="{6A00F8C5-F26B-4CAE-ABC1-3D073C31CA53}" type="sibTrans" cxnId="{A366D807-5DB8-4387-B94F-B6BBC7F19F80}">
      <dgm:prSet/>
      <dgm:spPr/>
      <dgm:t>
        <a:bodyPr/>
        <a:lstStyle/>
        <a:p>
          <a:endParaRPr lang="id-ID" sz="2400"/>
        </a:p>
      </dgm:t>
    </dgm:pt>
    <dgm:pt modelId="{96967121-8402-468A-9F15-46ED6DA6D32D}">
      <dgm:prSet custT="1"/>
      <dgm:spPr/>
      <dgm:t>
        <a:bodyPr/>
        <a:lstStyle/>
        <a:p>
          <a:r>
            <a:rPr lang="id-ID" sz="2400" dirty="0" smtClean="0"/>
            <a:t>bradiaritmia, takiaritmia </a:t>
          </a:r>
        </a:p>
      </dgm:t>
    </dgm:pt>
    <dgm:pt modelId="{AB17674C-9EB4-451A-ACB3-438CBD4AED8A}" type="parTrans" cxnId="{FCBA959D-2A1C-47AC-A355-0AB2AECDFB24}">
      <dgm:prSet/>
      <dgm:spPr/>
      <dgm:t>
        <a:bodyPr/>
        <a:lstStyle/>
        <a:p>
          <a:endParaRPr lang="id-ID" sz="2400"/>
        </a:p>
      </dgm:t>
    </dgm:pt>
    <dgm:pt modelId="{BC79E86A-9A9D-471D-B3EA-1755709099C1}" type="sibTrans" cxnId="{FCBA959D-2A1C-47AC-A355-0AB2AECDFB24}">
      <dgm:prSet/>
      <dgm:spPr/>
      <dgm:t>
        <a:bodyPr/>
        <a:lstStyle/>
        <a:p>
          <a:endParaRPr lang="id-ID" sz="2400"/>
        </a:p>
      </dgm:t>
    </dgm:pt>
    <dgm:pt modelId="{BDF160B4-5C35-4273-9BB3-E6380C7B1939}">
      <dgm:prSet custT="1"/>
      <dgm:spPr/>
      <dgm:t>
        <a:bodyPr/>
        <a:lstStyle/>
        <a:p>
          <a:r>
            <a:rPr lang="id-ID" sz="2400" dirty="0" smtClean="0"/>
            <a:t>stenosis, regurgitasi, ruptur septal</a:t>
          </a:r>
        </a:p>
      </dgm:t>
    </dgm:pt>
    <dgm:pt modelId="{CAB1F43C-B5B1-4511-8E5F-F98A0B991182}" type="parTrans" cxnId="{1F44657D-FECB-4039-9C05-C45CDC61B55B}">
      <dgm:prSet/>
      <dgm:spPr/>
      <dgm:t>
        <a:bodyPr/>
        <a:lstStyle/>
        <a:p>
          <a:endParaRPr lang="id-ID" sz="2400"/>
        </a:p>
      </dgm:t>
    </dgm:pt>
    <dgm:pt modelId="{3A2AAB4F-CDCA-4E83-9B0F-9E24B2A48E2F}" type="sibTrans" cxnId="{1F44657D-FECB-4039-9C05-C45CDC61B55B}">
      <dgm:prSet/>
      <dgm:spPr/>
      <dgm:t>
        <a:bodyPr/>
        <a:lstStyle/>
        <a:p>
          <a:endParaRPr lang="id-ID" sz="2400"/>
        </a:p>
      </dgm:t>
    </dgm:pt>
    <dgm:pt modelId="{45C20328-3549-4432-9D62-E81E220B7397}" type="pres">
      <dgm:prSet presAssocID="{814349BA-32A1-418C-BBCA-E31BD3C6E0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566FF68-88F5-4253-9154-4B5655B8E265}" type="pres">
      <dgm:prSet presAssocID="{9A9A6C46-AD1F-4490-8C11-94F8EE09196C}" presName="parentLin" presStyleCnt="0"/>
      <dgm:spPr/>
    </dgm:pt>
    <dgm:pt modelId="{826675F9-9084-4500-8FEA-BA4D13301BAC}" type="pres">
      <dgm:prSet presAssocID="{9A9A6C46-AD1F-4490-8C11-94F8EE09196C}" presName="parentLeftMargin" presStyleLbl="node1" presStyleIdx="0" presStyleCnt="4"/>
      <dgm:spPr/>
      <dgm:t>
        <a:bodyPr/>
        <a:lstStyle/>
        <a:p>
          <a:endParaRPr lang="id-ID"/>
        </a:p>
      </dgm:t>
    </dgm:pt>
    <dgm:pt modelId="{70154D0F-0741-4380-8C46-04FB92F9559E}" type="pres">
      <dgm:prSet presAssocID="{9A9A6C46-AD1F-4490-8C11-94F8EE09196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1202C5F-7ACE-4D0F-867E-1FBCDA740533}" type="pres">
      <dgm:prSet presAssocID="{9A9A6C46-AD1F-4490-8C11-94F8EE09196C}" presName="negativeSpace" presStyleCnt="0"/>
      <dgm:spPr/>
    </dgm:pt>
    <dgm:pt modelId="{AE7AFE4C-9131-41A9-92B7-E4862C9AC69D}" type="pres">
      <dgm:prSet presAssocID="{9A9A6C46-AD1F-4490-8C11-94F8EE09196C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62A0506-C145-4657-911C-058FFCE8866D}" type="pres">
      <dgm:prSet presAssocID="{B76D5C72-F642-4614-B5CA-772967F7E60E}" presName="spaceBetweenRectangles" presStyleCnt="0"/>
      <dgm:spPr/>
    </dgm:pt>
    <dgm:pt modelId="{7EEE4DE4-DEE4-48B7-A03B-C7B8C8431A13}" type="pres">
      <dgm:prSet presAssocID="{B4515FD8-BBAB-4467-A6EA-5EBB7C84F25A}" presName="parentLin" presStyleCnt="0"/>
      <dgm:spPr/>
    </dgm:pt>
    <dgm:pt modelId="{09969B32-D6ED-444F-8431-BF1D103067BC}" type="pres">
      <dgm:prSet presAssocID="{B4515FD8-BBAB-4467-A6EA-5EBB7C84F25A}" presName="parentLeftMargin" presStyleLbl="node1" presStyleIdx="0" presStyleCnt="4"/>
      <dgm:spPr/>
      <dgm:t>
        <a:bodyPr/>
        <a:lstStyle/>
        <a:p>
          <a:endParaRPr lang="id-ID"/>
        </a:p>
      </dgm:t>
    </dgm:pt>
    <dgm:pt modelId="{4EAC06DA-B3BB-4183-96A5-428560AD1F6B}" type="pres">
      <dgm:prSet presAssocID="{B4515FD8-BBAB-4467-A6EA-5EBB7C84F25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50C222A-A224-4E87-B9CB-17A10E4D7CC2}" type="pres">
      <dgm:prSet presAssocID="{B4515FD8-BBAB-4467-A6EA-5EBB7C84F25A}" presName="negativeSpace" presStyleCnt="0"/>
      <dgm:spPr/>
    </dgm:pt>
    <dgm:pt modelId="{B12D51E7-4829-4AA2-9318-0EDDD8FAD417}" type="pres">
      <dgm:prSet presAssocID="{B4515FD8-BBAB-4467-A6EA-5EBB7C84F25A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F56C164-FA91-43D2-A1CA-E88B3D79F73D}" type="pres">
      <dgm:prSet presAssocID="{AA4073F3-3810-4558-A419-23160401AC61}" presName="spaceBetweenRectangles" presStyleCnt="0"/>
      <dgm:spPr/>
    </dgm:pt>
    <dgm:pt modelId="{E7F6E917-9579-44AD-A862-98D7958146B9}" type="pres">
      <dgm:prSet presAssocID="{AC504FF9-82E6-406D-81B4-7E7F001EE5ED}" presName="parentLin" presStyleCnt="0"/>
      <dgm:spPr/>
    </dgm:pt>
    <dgm:pt modelId="{3E6A344D-B62E-43A3-9EDC-97B64E367677}" type="pres">
      <dgm:prSet presAssocID="{AC504FF9-82E6-406D-81B4-7E7F001EE5ED}" presName="parentLeftMargin" presStyleLbl="node1" presStyleIdx="1" presStyleCnt="4"/>
      <dgm:spPr/>
      <dgm:t>
        <a:bodyPr/>
        <a:lstStyle/>
        <a:p>
          <a:endParaRPr lang="id-ID"/>
        </a:p>
      </dgm:t>
    </dgm:pt>
    <dgm:pt modelId="{6B950C59-29D9-4DB4-8D1B-53E3CB1EE3B3}" type="pres">
      <dgm:prSet presAssocID="{AC504FF9-82E6-406D-81B4-7E7F001EE5E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D8BF540-3FBB-4EC1-BB37-A3F6A62CA6D4}" type="pres">
      <dgm:prSet presAssocID="{AC504FF9-82E6-406D-81B4-7E7F001EE5ED}" presName="negativeSpace" presStyleCnt="0"/>
      <dgm:spPr/>
    </dgm:pt>
    <dgm:pt modelId="{88203E90-DA23-4B3D-829D-D20E86E1CE3E}" type="pres">
      <dgm:prSet presAssocID="{AC504FF9-82E6-406D-81B4-7E7F001EE5ED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4CB7B0E-1A0B-44D6-9E2B-F77202B15AF7}" type="pres">
      <dgm:prSet presAssocID="{D3E59201-F9A9-4BE3-9077-348624C43051}" presName="spaceBetweenRectangles" presStyleCnt="0"/>
      <dgm:spPr/>
    </dgm:pt>
    <dgm:pt modelId="{4F13CB06-064F-4AB4-9BFF-C15DA9018AA4}" type="pres">
      <dgm:prSet presAssocID="{74045482-B345-4128-B8BA-25351E273D68}" presName="parentLin" presStyleCnt="0"/>
      <dgm:spPr/>
    </dgm:pt>
    <dgm:pt modelId="{CBD1D40A-9B7A-4DA0-AE03-8A05D2E35210}" type="pres">
      <dgm:prSet presAssocID="{74045482-B345-4128-B8BA-25351E273D68}" presName="parentLeftMargin" presStyleLbl="node1" presStyleIdx="2" presStyleCnt="4"/>
      <dgm:spPr/>
      <dgm:t>
        <a:bodyPr/>
        <a:lstStyle/>
        <a:p>
          <a:endParaRPr lang="id-ID"/>
        </a:p>
      </dgm:t>
    </dgm:pt>
    <dgm:pt modelId="{E425A5A1-64CB-4B3E-B2B7-CCB719740CCF}" type="pres">
      <dgm:prSet presAssocID="{74045482-B345-4128-B8BA-25351E273D6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E714B50-ECE2-42C3-AB53-038F7743E21F}" type="pres">
      <dgm:prSet presAssocID="{74045482-B345-4128-B8BA-25351E273D68}" presName="negativeSpace" presStyleCnt="0"/>
      <dgm:spPr/>
    </dgm:pt>
    <dgm:pt modelId="{832C69A1-59AF-4847-B837-9993DC403737}" type="pres">
      <dgm:prSet presAssocID="{74045482-B345-4128-B8BA-25351E273D68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02785AC6-D5AC-445E-A345-6100B3205630}" type="presOf" srcId="{74045482-B345-4128-B8BA-25351E273D68}" destId="{CBD1D40A-9B7A-4DA0-AE03-8A05D2E35210}" srcOrd="0" destOrd="0" presId="urn:microsoft.com/office/officeart/2005/8/layout/list1"/>
    <dgm:cxn modelId="{E2633EBC-54B2-4F7F-BC30-C14BBCEB4521}" srcId="{814349BA-32A1-418C-BBCA-E31BD3C6E030}" destId="{74045482-B345-4128-B8BA-25351E273D68}" srcOrd="3" destOrd="0" parTransId="{84472C38-FF55-46C0-B949-F10E8C071DEE}" sibTransId="{34D35A75-A746-493E-A303-A38DCE3FCC96}"/>
    <dgm:cxn modelId="{D2ECC5E3-769E-4E76-8FC1-05BEFE596C25}" type="presOf" srcId="{BDF160B4-5C35-4273-9BB3-E6380C7B1939}" destId="{832C69A1-59AF-4847-B837-9993DC403737}" srcOrd="0" destOrd="0" presId="urn:microsoft.com/office/officeart/2005/8/layout/list1"/>
    <dgm:cxn modelId="{0391E847-F392-46C3-9747-034F74637D6C}" srcId="{814349BA-32A1-418C-BBCA-E31BD3C6E030}" destId="{B4515FD8-BBAB-4467-A6EA-5EBB7C84F25A}" srcOrd="1" destOrd="0" parTransId="{E3079E78-F606-4F0A-B84F-BA821C6E8EBE}" sibTransId="{AA4073F3-3810-4558-A419-23160401AC61}"/>
    <dgm:cxn modelId="{BF8BE40A-39A2-45D4-9057-C50B8D98976E}" type="presOf" srcId="{9A9A6C46-AD1F-4490-8C11-94F8EE09196C}" destId="{70154D0F-0741-4380-8C46-04FB92F9559E}" srcOrd="1" destOrd="0" presId="urn:microsoft.com/office/officeart/2005/8/layout/list1"/>
    <dgm:cxn modelId="{1F44657D-FECB-4039-9C05-C45CDC61B55B}" srcId="{74045482-B345-4128-B8BA-25351E273D68}" destId="{BDF160B4-5C35-4273-9BB3-E6380C7B1939}" srcOrd="0" destOrd="0" parTransId="{CAB1F43C-B5B1-4511-8E5F-F98A0B991182}" sibTransId="{3A2AAB4F-CDCA-4E83-9B0F-9E24B2A48E2F}"/>
    <dgm:cxn modelId="{FCBA959D-2A1C-47AC-A355-0AB2AECDFB24}" srcId="{AC504FF9-82E6-406D-81B4-7E7F001EE5ED}" destId="{96967121-8402-468A-9F15-46ED6DA6D32D}" srcOrd="0" destOrd="0" parTransId="{AB17674C-9EB4-451A-ACB3-438CBD4AED8A}" sibTransId="{BC79E86A-9A9D-471D-B3EA-1755709099C1}"/>
    <dgm:cxn modelId="{57243F1E-087B-4FEC-937A-440ACA91E53B}" type="presOf" srcId="{96967121-8402-468A-9F15-46ED6DA6D32D}" destId="{88203E90-DA23-4B3D-829D-D20E86E1CE3E}" srcOrd="0" destOrd="0" presId="urn:microsoft.com/office/officeart/2005/8/layout/list1"/>
    <dgm:cxn modelId="{95819CFE-93E2-47B0-A544-1B7380E7BC96}" type="presOf" srcId="{AC504FF9-82E6-406D-81B4-7E7F001EE5ED}" destId="{6B950C59-29D9-4DB4-8D1B-53E3CB1EE3B3}" srcOrd="1" destOrd="0" presId="urn:microsoft.com/office/officeart/2005/8/layout/list1"/>
    <dgm:cxn modelId="{52AB2604-1D3F-428D-8FF6-365B479A0D28}" type="presOf" srcId="{B4515FD8-BBAB-4467-A6EA-5EBB7C84F25A}" destId="{09969B32-D6ED-444F-8431-BF1D103067BC}" srcOrd="0" destOrd="0" presId="urn:microsoft.com/office/officeart/2005/8/layout/list1"/>
    <dgm:cxn modelId="{A366D807-5DB8-4387-B94F-B6BBC7F19F80}" srcId="{B4515FD8-BBAB-4467-A6EA-5EBB7C84F25A}" destId="{A1292657-2388-40F9-B430-5C06D95CC90C}" srcOrd="0" destOrd="0" parTransId="{ADD895DF-C046-4EE7-A08E-9AA0C5290E2F}" sibTransId="{6A00F8C5-F26B-4CAE-ABC1-3D073C31CA53}"/>
    <dgm:cxn modelId="{3D7BBEF0-4BEF-4B87-8C69-3DDF453B87B1}" srcId="{814349BA-32A1-418C-BBCA-E31BD3C6E030}" destId="{AC504FF9-82E6-406D-81B4-7E7F001EE5ED}" srcOrd="2" destOrd="0" parTransId="{4168114C-7662-49CE-9939-F03192C5E8EF}" sibTransId="{D3E59201-F9A9-4BE3-9077-348624C43051}"/>
    <dgm:cxn modelId="{E25CE55F-A686-44C7-8361-8AB71E0B58F4}" type="presOf" srcId="{9A9A6C46-AD1F-4490-8C11-94F8EE09196C}" destId="{826675F9-9084-4500-8FEA-BA4D13301BAC}" srcOrd="0" destOrd="0" presId="urn:microsoft.com/office/officeart/2005/8/layout/list1"/>
    <dgm:cxn modelId="{D742927B-F7AD-4C73-A90C-F11B1E8CA732}" type="presOf" srcId="{A1292657-2388-40F9-B430-5C06D95CC90C}" destId="{B12D51E7-4829-4AA2-9318-0EDDD8FAD417}" srcOrd="0" destOrd="0" presId="urn:microsoft.com/office/officeart/2005/8/layout/list1"/>
    <dgm:cxn modelId="{27E475A2-C39A-438A-AAFB-19B3E644CD92}" type="presOf" srcId="{375FA6A3-78FB-4C2A-B8D6-C739A31AAB73}" destId="{AE7AFE4C-9131-41A9-92B7-E4862C9AC69D}" srcOrd="0" destOrd="0" presId="urn:microsoft.com/office/officeart/2005/8/layout/list1"/>
    <dgm:cxn modelId="{3F97BDA8-2600-487C-9018-B71A5C141AFD}" type="presOf" srcId="{B4515FD8-BBAB-4467-A6EA-5EBB7C84F25A}" destId="{4EAC06DA-B3BB-4183-96A5-428560AD1F6B}" srcOrd="1" destOrd="0" presId="urn:microsoft.com/office/officeart/2005/8/layout/list1"/>
    <dgm:cxn modelId="{8BCBE08B-3A00-4FD5-A8F8-F9709F6A327A}" type="presOf" srcId="{AC504FF9-82E6-406D-81B4-7E7F001EE5ED}" destId="{3E6A344D-B62E-43A3-9EDC-97B64E367677}" srcOrd="0" destOrd="0" presId="urn:microsoft.com/office/officeart/2005/8/layout/list1"/>
    <dgm:cxn modelId="{5689ADD1-52AC-4176-9A75-FCEF3AA92258}" srcId="{9A9A6C46-AD1F-4490-8C11-94F8EE09196C}" destId="{375FA6A3-78FB-4C2A-B8D6-C739A31AAB73}" srcOrd="0" destOrd="0" parTransId="{FB69D72A-B0D4-4279-8E30-C555F992898D}" sibTransId="{210474E7-81C7-429C-8844-097BE8E24840}"/>
    <dgm:cxn modelId="{13627AE6-0FB6-4BAE-B354-BF7D3015D597}" type="presOf" srcId="{74045482-B345-4128-B8BA-25351E273D68}" destId="{E425A5A1-64CB-4B3E-B2B7-CCB719740CCF}" srcOrd="1" destOrd="0" presId="urn:microsoft.com/office/officeart/2005/8/layout/list1"/>
    <dgm:cxn modelId="{043CE6C1-71FD-4B61-95A9-1403DCC42960}" type="presOf" srcId="{814349BA-32A1-418C-BBCA-E31BD3C6E030}" destId="{45C20328-3549-4432-9D62-E81E220B7397}" srcOrd="0" destOrd="0" presId="urn:microsoft.com/office/officeart/2005/8/layout/list1"/>
    <dgm:cxn modelId="{C4B1C471-9295-497A-A4D9-6E4C8D4105E7}" srcId="{814349BA-32A1-418C-BBCA-E31BD3C6E030}" destId="{9A9A6C46-AD1F-4490-8C11-94F8EE09196C}" srcOrd="0" destOrd="0" parTransId="{C56854BD-E559-4B42-B05D-98FD74AADFEC}" sibTransId="{B76D5C72-F642-4614-B5CA-772967F7E60E}"/>
    <dgm:cxn modelId="{1F0AE546-FCA0-436A-AF88-3C6D65026EA2}" type="presParOf" srcId="{45C20328-3549-4432-9D62-E81E220B7397}" destId="{8566FF68-88F5-4253-9154-4B5655B8E265}" srcOrd="0" destOrd="0" presId="urn:microsoft.com/office/officeart/2005/8/layout/list1"/>
    <dgm:cxn modelId="{C0563F03-CAA9-49E9-9464-B393C16071D3}" type="presParOf" srcId="{8566FF68-88F5-4253-9154-4B5655B8E265}" destId="{826675F9-9084-4500-8FEA-BA4D13301BAC}" srcOrd="0" destOrd="0" presId="urn:microsoft.com/office/officeart/2005/8/layout/list1"/>
    <dgm:cxn modelId="{777BA12A-2FB0-43B3-AAFF-B980794B4FF5}" type="presParOf" srcId="{8566FF68-88F5-4253-9154-4B5655B8E265}" destId="{70154D0F-0741-4380-8C46-04FB92F9559E}" srcOrd="1" destOrd="0" presId="urn:microsoft.com/office/officeart/2005/8/layout/list1"/>
    <dgm:cxn modelId="{B4022F72-1D33-4EED-BC14-878DD92C0B0A}" type="presParOf" srcId="{45C20328-3549-4432-9D62-E81E220B7397}" destId="{F1202C5F-7ACE-4D0F-867E-1FBCDA740533}" srcOrd="1" destOrd="0" presId="urn:microsoft.com/office/officeart/2005/8/layout/list1"/>
    <dgm:cxn modelId="{0CC1C08F-2F16-44AB-9C00-982FCA51FF95}" type="presParOf" srcId="{45C20328-3549-4432-9D62-E81E220B7397}" destId="{AE7AFE4C-9131-41A9-92B7-E4862C9AC69D}" srcOrd="2" destOrd="0" presId="urn:microsoft.com/office/officeart/2005/8/layout/list1"/>
    <dgm:cxn modelId="{C178D70E-4910-440C-8253-0D17E4F11547}" type="presParOf" srcId="{45C20328-3549-4432-9D62-E81E220B7397}" destId="{062A0506-C145-4657-911C-058FFCE8866D}" srcOrd="3" destOrd="0" presId="urn:microsoft.com/office/officeart/2005/8/layout/list1"/>
    <dgm:cxn modelId="{DEC7AEFC-B601-4820-B554-A60B65A7886D}" type="presParOf" srcId="{45C20328-3549-4432-9D62-E81E220B7397}" destId="{7EEE4DE4-DEE4-48B7-A03B-C7B8C8431A13}" srcOrd="4" destOrd="0" presId="urn:microsoft.com/office/officeart/2005/8/layout/list1"/>
    <dgm:cxn modelId="{4AAFCF63-D1DE-46B2-B173-F557B8CA67A9}" type="presParOf" srcId="{7EEE4DE4-DEE4-48B7-A03B-C7B8C8431A13}" destId="{09969B32-D6ED-444F-8431-BF1D103067BC}" srcOrd="0" destOrd="0" presId="urn:microsoft.com/office/officeart/2005/8/layout/list1"/>
    <dgm:cxn modelId="{16B1D1AB-12BD-430D-8257-41AED5AF1A9A}" type="presParOf" srcId="{7EEE4DE4-DEE4-48B7-A03B-C7B8C8431A13}" destId="{4EAC06DA-B3BB-4183-96A5-428560AD1F6B}" srcOrd="1" destOrd="0" presId="urn:microsoft.com/office/officeart/2005/8/layout/list1"/>
    <dgm:cxn modelId="{639E571E-C6FC-49E8-86A1-5C0AA2A50AA2}" type="presParOf" srcId="{45C20328-3549-4432-9D62-E81E220B7397}" destId="{D50C222A-A224-4E87-B9CB-17A10E4D7CC2}" srcOrd="5" destOrd="0" presId="urn:microsoft.com/office/officeart/2005/8/layout/list1"/>
    <dgm:cxn modelId="{9946DAED-71CF-4C12-AB05-D3844E55C2ED}" type="presParOf" srcId="{45C20328-3549-4432-9D62-E81E220B7397}" destId="{B12D51E7-4829-4AA2-9318-0EDDD8FAD417}" srcOrd="6" destOrd="0" presId="urn:microsoft.com/office/officeart/2005/8/layout/list1"/>
    <dgm:cxn modelId="{BAE72275-5D7A-47C2-BE48-C1664E2ADDEA}" type="presParOf" srcId="{45C20328-3549-4432-9D62-E81E220B7397}" destId="{FF56C164-FA91-43D2-A1CA-E88B3D79F73D}" srcOrd="7" destOrd="0" presId="urn:microsoft.com/office/officeart/2005/8/layout/list1"/>
    <dgm:cxn modelId="{E6C1C71B-E4B2-47E1-9B93-A44D6CC95CF4}" type="presParOf" srcId="{45C20328-3549-4432-9D62-E81E220B7397}" destId="{E7F6E917-9579-44AD-A862-98D7958146B9}" srcOrd="8" destOrd="0" presId="urn:microsoft.com/office/officeart/2005/8/layout/list1"/>
    <dgm:cxn modelId="{EC645C8A-A930-460E-92FB-CCE1C203F299}" type="presParOf" srcId="{E7F6E917-9579-44AD-A862-98D7958146B9}" destId="{3E6A344D-B62E-43A3-9EDC-97B64E367677}" srcOrd="0" destOrd="0" presId="urn:microsoft.com/office/officeart/2005/8/layout/list1"/>
    <dgm:cxn modelId="{6BF0F1D4-7866-4B19-9352-534E61B8398D}" type="presParOf" srcId="{E7F6E917-9579-44AD-A862-98D7958146B9}" destId="{6B950C59-29D9-4DB4-8D1B-53E3CB1EE3B3}" srcOrd="1" destOrd="0" presId="urn:microsoft.com/office/officeart/2005/8/layout/list1"/>
    <dgm:cxn modelId="{BF48ECA1-ED60-4447-9B25-2A74872712B2}" type="presParOf" srcId="{45C20328-3549-4432-9D62-E81E220B7397}" destId="{8D8BF540-3FBB-4EC1-BB37-A3F6A62CA6D4}" srcOrd="9" destOrd="0" presId="urn:microsoft.com/office/officeart/2005/8/layout/list1"/>
    <dgm:cxn modelId="{5FF7F044-CFA3-428E-B4E6-7086814EC379}" type="presParOf" srcId="{45C20328-3549-4432-9D62-E81E220B7397}" destId="{88203E90-DA23-4B3D-829D-D20E86E1CE3E}" srcOrd="10" destOrd="0" presId="urn:microsoft.com/office/officeart/2005/8/layout/list1"/>
    <dgm:cxn modelId="{278E43BB-713B-406D-BF45-C413245593E4}" type="presParOf" srcId="{45C20328-3549-4432-9D62-E81E220B7397}" destId="{74CB7B0E-1A0B-44D6-9E2B-F77202B15AF7}" srcOrd="11" destOrd="0" presId="urn:microsoft.com/office/officeart/2005/8/layout/list1"/>
    <dgm:cxn modelId="{C4FD9BE0-E6D1-4DE1-83A0-D64801D17772}" type="presParOf" srcId="{45C20328-3549-4432-9D62-E81E220B7397}" destId="{4F13CB06-064F-4AB4-9BFF-C15DA9018AA4}" srcOrd="12" destOrd="0" presId="urn:microsoft.com/office/officeart/2005/8/layout/list1"/>
    <dgm:cxn modelId="{8D1EAB5B-AD78-4A39-A067-36A9661EFE8A}" type="presParOf" srcId="{4F13CB06-064F-4AB4-9BFF-C15DA9018AA4}" destId="{CBD1D40A-9B7A-4DA0-AE03-8A05D2E35210}" srcOrd="0" destOrd="0" presId="urn:microsoft.com/office/officeart/2005/8/layout/list1"/>
    <dgm:cxn modelId="{EDF5C80C-7F16-4CEA-96F2-7FAAC4EE9B1F}" type="presParOf" srcId="{4F13CB06-064F-4AB4-9BFF-C15DA9018AA4}" destId="{E425A5A1-64CB-4B3E-B2B7-CCB719740CCF}" srcOrd="1" destOrd="0" presId="urn:microsoft.com/office/officeart/2005/8/layout/list1"/>
    <dgm:cxn modelId="{264CAF07-BED9-45D1-97EB-BEC81B173DC7}" type="presParOf" srcId="{45C20328-3549-4432-9D62-E81E220B7397}" destId="{0E714B50-ECE2-42C3-AB53-038F7743E21F}" srcOrd="13" destOrd="0" presId="urn:microsoft.com/office/officeart/2005/8/layout/list1"/>
    <dgm:cxn modelId="{71AEBCB7-46F2-4A9D-8FEB-244F4089CADB}" type="presParOf" srcId="{45C20328-3549-4432-9D62-E81E220B7397}" destId="{832C69A1-59AF-4847-B837-9993DC40373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4349BA-32A1-418C-BBCA-E31BD3C6E030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d-ID"/>
        </a:p>
      </dgm:t>
    </dgm:pt>
    <dgm:pt modelId="{9A9A6C46-AD1F-4490-8C11-94F8EE09196C}">
      <dgm:prSet phldrT="[Text]"/>
      <dgm:spPr/>
      <dgm:t>
        <a:bodyPr/>
        <a:lstStyle/>
        <a:p>
          <a:r>
            <a:rPr lang="en-US" dirty="0" err="1" smtClean="0"/>
            <a:t>Hemoragik</a:t>
          </a:r>
          <a:endParaRPr lang="id-ID" dirty="0"/>
        </a:p>
      </dgm:t>
    </dgm:pt>
    <dgm:pt modelId="{C56854BD-E559-4B42-B05D-98FD74AADFEC}" type="parTrans" cxnId="{C4B1C471-9295-497A-A4D9-6E4C8D4105E7}">
      <dgm:prSet/>
      <dgm:spPr/>
      <dgm:t>
        <a:bodyPr/>
        <a:lstStyle/>
        <a:p>
          <a:endParaRPr lang="id-ID"/>
        </a:p>
      </dgm:t>
    </dgm:pt>
    <dgm:pt modelId="{B76D5C72-F642-4614-B5CA-772967F7E60E}" type="sibTrans" cxnId="{C4B1C471-9295-497A-A4D9-6E4C8D4105E7}">
      <dgm:prSet/>
      <dgm:spPr/>
      <dgm:t>
        <a:bodyPr/>
        <a:lstStyle/>
        <a:p>
          <a:endParaRPr lang="id-ID"/>
        </a:p>
      </dgm:t>
    </dgm:pt>
    <dgm:pt modelId="{D98E5B2C-949B-41A4-908F-B8BE6A93B075}">
      <dgm:prSet phldrT="[Text]"/>
      <dgm:spPr/>
      <dgm:t>
        <a:bodyPr/>
        <a:lstStyle/>
        <a:p>
          <a:r>
            <a:rPr lang="en-US" dirty="0" smtClean="0"/>
            <a:t>Non </a:t>
          </a:r>
          <a:r>
            <a:rPr lang="en-US" dirty="0" err="1" smtClean="0"/>
            <a:t>hemoragik</a:t>
          </a:r>
          <a:endParaRPr lang="en-US" dirty="0"/>
        </a:p>
      </dgm:t>
    </dgm:pt>
    <dgm:pt modelId="{9EA11052-0889-40D7-B513-E56B26B5A57F}" type="parTrans" cxnId="{FF541F41-03F1-4871-AABC-E5574B215535}">
      <dgm:prSet/>
      <dgm:spPr/>
      <dgm:t>
        <a:bodyPr/>
        <a:lstStyle/>
        <a:p>
          <a:endParaRPr lang="id-ID"/>
        </a:p>
      </dgm:t>
    </dgm:pt>
    <dgm:pt modelId="{A699B05A-AD5A-44C7-B628-1771DC3BC215}" type="sibTrans" cxnId="{FF541F41-03F1-4871-AABC-E5574B215535}">
      <dgm:prSet/>
      <dgm:spPr/>
      <dgm:t>
        <a:bodyPr/>
        <a:lstStyle/>
        <a:p>
          <a:endParaRPr lang="id-ID"/>
        </a:p>
      </dgm:t>
    </dgm:pt>
    <dgm:pt modelId="{904BB5DF-E5D9-4329-90A0-067251384C44}">
      <dgm:prSet phldrT="[Text]"/>
      <dgm:spPr/>
      <dgm:t>
        <a:bodyPr/>
        <a:lstStyle/>
        <a:p>
          <a:r>
            <a:rPr lang="id-ID" dirty="0" smtClean="0"/>
            <a:t>T</a:t>
          </a:r>
          <a:r>
            <a:rPr lang="en-US" dirty="0" err="1" smtClean="0"/>
            <a:t>rauma</a:t>
          </a:r>
          <a:r>
            <a:rPr lang="en-US" dirty="0" smtClean="0"/>
            <a:t>, </a:t>
          </a:r>
          <a:r>
            <a:rPr lang="en-US" dirty="0" err="1" smtClean="0"/>
            <a:t>perdarahan</a:t>
          </a:r>
          <a:r>
            <a:rPr lang="en-US" dirty="0" smtClean="0"/>
            <a:t> intestinal, </a:t>
          </a:r>
          <a:r>
            <a:rPr lang="en-US" dirty="0" err="1" smtClean="0"/>
            <a:t>perdarahan</a:t>
          </a:r>
          <a:r>
            <a:rPr lang="en-US" dirty="0" smtClean="0"/>
            <a:t> post partum, </a:t>
          </a:r>
          <a:r>
            <a:rPr lang="en-US" dirty="0" err="1" smtClean="0"/>
            <a:t>ruptur</a:t>
          </a:r>
          <a:r>
            <a:rPr lang="en-US" dirty="0" smtClean="0"/>
            <a:t> </a:t>
          </a:r>
          <a:r>
            <a:rPr lang="en-US" dirty="0" err="1" smtClean="0"/>
            <a:t>pembuluh</a:t>
          </a:r>
          <a:r>
            <a:rPr lang="en-US" dirty="0" smtClean="0"/>
            <a:t> </a:t>
          </a:r>
          <a:r>
            <a:rPr lang="en-US" dirty="0" err="1" smtClean="0"/>
            <a:t>darah</a:t>
          </a:r>
          <a:endParaRPr lang="id-ID" dirty="0"/>
        </a:p>
      </dgm:t>
    </dgm:pt>
    <dgm:pt modelId="{F533E655-7BEA-49B1-8500-B8A78FA06C1D}" type="parTrans" cxnId="{78465169-D9DD-4C7E-908F-976984C52DCE}">
      <dgm:prSet/>
      <dgm:spPr/>
      <dgm:t>
        <a:bodyPr/>
        <a:lstStyle/>
        <a:p>
          <a:endParaRPr lang="id-ID"/>
        </a:p>
      </dgm:t>
    </dgm:pt>
    <dgm:pt modelId="{FAAAA446-1C69-402C-89D5-C0A123270B08}" type="sibTrans" cxnId="{78465169-D9DD-4C7E-908F-976984C52DCE}">
      <dgm:prSet/>
      <dgm:spPr/>
      <dgm:t>
        <a:bodyPr/>
        <a:lstStyle/>
        <a:p>
          <a:endParaRPr lang="id-ID"/>
        </a:p>
      </dgm:t>
    </dgm:pt>
    <dgm:pt modelId="{C6BADFBF-9D43-42B2-B5CD-8DAEB577682F}">
      <dgm:prSet phldrT="[Text]"/>
      <dgm:spPr/>
      <dgm:t>
        <a:bodyPr/>
        <a:lstStyle/>
        <a:p>
          <a:r>
            <a:rPr lang="en-US" dirty="0" err="1" smtClean="0"/>
            <a:t>Diare</a:t>
          </a:r>
          <a:r>
            <a:rPr lang="en-US" dirty="0" smtClean="0"/>
            <a:t>, </a:t>
          </a:r>
          <a:r>
            <a:rPr lang="en-US" dirty="0" err="1" smtClean="0"/>
            <a:t>Muntah</a:t>
          </a:r>
          <a:r>
            <a:rPr lang="en-US" dirty="0" smtClean="0"/>
            <a:t>, Luka </a:t>
          </a:r>
          <a:r>
            <a:rPr lang="en-US" dirty="0" err="1" smtClean="0"/>
            <a:t>Bakar</a:t>
          </a:r>
          <a:endParaRPr lang="en-US" dirty="0"/>
        </a:p>
      </dgm:t>
    </dgm:pt>
    <dgm:pt modelId="{F6D4FE76-CC63-4968-8823-C62235B7D421}" type="parTrans" cxnId="{AAA03B63-AE23-417B-AC88-AA5CC6E1805D}">
      <dgm:prSet/>
      <dgm:spPr/>
      <dgm:t>
        <a:bodyPr/>
        <a:lstStyle/>
        <a:p>
          <a:endParaRPr lang="id-ID"/>
        </a:p>
      </dgm:t>
    </dgm:pt>
    <dgm:pt modelId="{1A42673D-78E7-4488-BB46-A53EF30D99D7}" type="sibTrans" cxnId="{AAA03B63-AE23-417B-AC88-AA5CC6E1805D}">
      <dgm:prSet/>
      <dgm:spPr/>
      <dgm:t>
        <a:bodyPr/>
        <a:lstStyle/>
        <a:p>
          <a:endParaRPr lang="id-ID"/>
        </a:p>
      </dgm:t>
    </dgm:pt>
    <dgm:pt modelId="{45C20328-3549-4432-9D62-E81E220B7397}" type="pres">
      <dgm:prSet presAssocID="{814349BA-32A1-418C-BBCA-E31BD3C6E0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566FF68-88F5-4253-9154-4B5655B8E265}" type="pres">
      <dgm:prSet presAssocID="{9A9A6C46-AD1F-4490-8C11-94F8EE09196C}" presName="parentLin" presStyleCnt="0"/>
      <dgm:spPr/>
    </dgm:pt>
    <dgm:pt modelId="{826675F9-9084-4500-8FEA-BA4D13301BAC}" type="pres">
      <dgm:prSet presAssocID="{9A9A6C46-AD1F-4490-8C11-94F8EE09196C}" presName="parentLeftMargin" presStyleLbl="node1" presStyleIdx="0" presStyleCnt="2"/>
      <dgm:spPr/>
      <dgm:t>
        <a:bodyPr/>
        <a:lstStyle/>
        <a:p>
          <a:endParaRPr lang="id-ID"/>
        </a:p>
      </dgm:t>
    </dgm:pt>
    <dgm:pt modelId="{70154D0F-0741-4380-8C46-04FB92F9559E}" type="pres">
      <dgm:prSet presAssocID="{9A9A6C46-AD1F-4490-8C11-94F8EE09196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1202C5F-7ACE-4D0F-867E-1FBCDA740533}" type="pres">
      <dgm:prSet presAssocID="{9A9A6C46-AD1F-4490-8C11-94F8EE09196C}" presName="negativeSpace" presStyleCnt="0"/>
      <dgm:spPr/>
    </dgm:pt>
    <dgm:pt modelId="{AE7AFE4C-9131-41A9-92B7-E4862C9AC69D}" type="pres">
      <dgm:prSet presAssocID="{9A9A6C46-AD1F-4490-8C11-94F8EE09196C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62A0506-C145-4657-911C-058FFCE8866D}" type="pres">
      <dgm:prSet presAssocID="{B76D5C72-F642-4614-B5CA-772967F7E60E}" presName="spaceBetweenRectangles" presStyleCnt="0"/>
      <dgm:spPr/>
    </dgm:pt>
    <dgm:pt modelId="{C651CD49-4B66-4837-9826-483DD7A8C235}" type="pres">
      <dgm:prSet presAssocID="{D98E5B2C-949B-41A4-908F-B8BE6A93B075}" presName="parentLin" presStyleCnt="0"/>
      <dgm:spPr/>
    </dgm:pt>
    <dgm:pt modelId="{D763E67C-59E5-4147-A343-612A65DD0BE8}" type="pres">
      <dgm:prSet presAssocID="{D98E5B2C-949B-41A4-908F-B8BE6A93B075}" presName="parentLeftMargin" presStyleLbl="node1" presStyleIdx="0" presStyleCnt="2"/>
      <dgm:spPr/>
      <dgm:t>
        <a:bodyPr/>
        <a:lstStyle/>
        <a:p>
          <a:endParaRPr lang="id-ID"/>
        </a:p>
      </dgm:t>
    </dgm:pt>
    <dgm:pt modelId="{E19D0955-4D3B-4725-8E56-965326E5857E}" type="pres">
      <dgm:prSet presAssocID="{D98E5B2C-949B-41A4-908F-B8BE6A93B07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12DFD4C-C4F2-4235-96FF-F10142C12F3F}" type="pres">
      <dgm:prSet presAssocID="{D98E5B2C-949B-41A4-908F-B8BE6A93B075}" presName="negativeSpace" presStyleCnt="0"/>
      <dgm:spPr/>
    </dgm:pt>
    <dgm:pt modelId="{54F8A432-14F7-4927-999C-D1987207BFA1}" type="pres">
      <dgm:prSet presAssocID="{D98E5B2C-949B-41A4-908F-B8BE6A93B075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FF541F41-03F1-4871-AABC-E5574B215535}" srcId="{814349BA-32A1-418C-BBCA-E31BD3C6E030}" destId="{D98E5B2C-949B-41A4-908F-B8BE6A93B075}" srcOrd="1" destOrd="0" parTransId="{9EA11052-0889-40D7-B513-E56B26B5A57F}" sibTransId="{A699B05A-AD5A-44C7-B628-1771DC3BC215}"/>
    <dgm:cxn modelId="{C4B1C471-9295-497A-A4D9-6E4C8D4105E7}" srcId="{814349BA-32A1-418C-BBCA-E31BD3C6E030}" destId="{9A9A6C46-AD1F-4490-8C11-94F8EE09196C}" srcOrd="0" destOrd="0" parTransId="{C56854BD-E559-4B42-B05D-98FD74AADFEC}" sibTransId="{B76D5C72-F642-4614-B5CA-772967F7E60E}"/>
    <dgm:cxn modelId="{2FA2609D-CCCE-495F-A41E-1F5122ADCB22}" type="presOf" srcId="{814349BA-32A1-418C-BBCA-E31BD3C6E030}" destId="{45C20328-3549-4432-9D62-E81E220B7397}" srcOrd="0" destOrd="0" presId="urn:microsoft.com/office/officeart/2005/8/layout/list1"/>
    <dgm:cxn modelId="{B4AB6019-8254-4D06-ADBF-9A7E1A308998}" type="presOf" srcId="{C6BADFBF-9D43-42B2-B5CD-8DAEB577682F}" destId="{54F8A432-14F7-4927-999C-D1987207BFA1}" srcOrd="0" destOrd="0" presId="urn:microsoft.com/office/officeart/2005/8/layout/list1"/>
    <dgm:cxn modelId="{B74118A0-D6FB-4B65-B530-A3DE4E57F567}" type="presOf" srcId="{9A9A6C46-AD1F-4490-8C11-94F8EE09196C}" destId="{70154D0F-0741-4380-8C46-04FB92F9559E}" srcOrd="1" destOrd="0" presId="urn:microsoft.com/office/officeart/2005/8/layout/list1"/>
    <dgm:cxn modelId="{D9C2733C-406C-4549-ADC0-2AE623B51114}" type="presOf" srcId="{9A9A6C46-AD1F-4490-8C11-94F8EE09196C}" destId="{826675F9-9084-4500-8FEA-BA4D13301BAC}" srcOrd="0" destOrd="0" presId="urn:microsoft.com/office/officeart/2005/8/layout/list1"/>
    <dgm:cxn modelId="{5ADBDFED-824D-4CA6-8250-9D4B9A2CC1EC}" type="presOf" srcId="{D98E5B2C-949B-41A4-908F-B8BE6A93B075}" destId="{D763E67C-59E5-4147-A343-612A65DD0BE8}" srcOrd="0" destOrd="0" presId="urn:microsoft.com/office/officeart/2005/8/layout/list1"/>
    <dgm:cxn modelId="{243924D1-9D64-4F99-9FA9-A5D2FF24F015}" type="presOf" srcId="{D98E5B2C-949B-41A4-908F-B8BE6A93B075}" destId="{E19D0955-4D3B-4725-8E56-965326E5857E}" srcOrd="1" destOrd="0" presId="urn:microsoft.com/office/officeart/2005/8/layout/list1"/>
    <dgm:cxn modelId="{AAA03B63-AE23-417B-AC88-AA5CC6E1805D}" srcId="{D98E5B2C-949B-41A4-908F-B8BE6A93B075}" destId="{C6BADFBF-9D43-42B2-B5CD-8DAEB577682F}" srcOrd="0" destOrd="0" parTransId="{F6D4FE76-CC63-4968-8823-C62235B7D421}" sibTransId="{1A42673D-78E7-4488-BB46-A53EF30D99D7}"/>
    <dgm:cxn modelId="{78465169-D9DD-4C7E-908F-976984C52DCE}" srcId="{9A9A6C46-AD1F-4490-8C11-94F8EE09196C}" destId="{904BB5DF-E5D9-4329-90A0-067251384C44}" srcOrd="0" destOrd="0" parTransId="{F533E655-7BEA-49B1-8500-B8A78FA06C1D}" sibTransId="{FAAAA446-1C69-402C-89D5-C0A123270B08}"/>
    <dgm:cxn modelId="{2E36E8B9-571C-4F7E-8198-9A90A1C69F2C}" type="presOf" srcId="{904BB5DF-E5D9-4329-90A0-067251384C44}" destId="{AE7AFE4C-9131-41A9-92B7-E4862C9AC69D}" srcOrd="0" destOrd="0" presId="urn:microsoft.com/office/officeart/2005/8/layout/list1"/>
    <dgm:cxn modelId="{9543BCCB-E6CC-46DC-87B6-B347A305C05D}" type="presParOf" srcId="{45C20328-3549-4432-9D62-E81E220B7397}" destId="{8566FF68-88F5-4253-9154-4B5655B8E265}" srcOrd="0" destOrd="0" presId="urn:microsoft.com/office/officeart/2005/8/layout/list1"/>
    <dgm:cxn modelId="{AD80FE78-9B84-4D6F-8B7F-0BAB1813E142}" type="presParOf" srcId="{8566FF68-88F5-4253-9154-4B5655B8E265}" destId="{826675F9-9084-4500-8FEA-BA4D13301BAC}" srcOrd="0" destOrd="0" presId="urn:microsoft.com/office/officeart/2005/8/layout/list1"/>
    <dgm:cxn modelId="{9C68A93C-3587-4DBB-9283-A1BCDE55FCCB}" type="presParOf" srcId="{8566FF68-88F5-4253-9154-4B5655B8E265}" destId="{70154D0F-0741-4380-8C46-04FB92F9559E}" srcOrd="1" destOrd="0" presId="urn:microsoft.com/office/officeart/2005/8/layout/list1"/>
    <dgm:cxn modelId="{0A3EEE26-32F0-4D35-BDB4-8A79DEB4AF2F}" type="presParOf" srcId="{45C20328-3549-4432-9D62-E81E220B7397}" destId="{F1202C5F-7ACE-4D0F-867E-1FBCDA740533}" srcOrd="1" destOrd="0" presId="urn:microsoft.com/office/officeart/2005/8/layout/list1"/>
    <dgm:cxn modelId="{319C64A6-6E24-4D87-B97D-33E11B70C7A3}" type="presParOf" srcId="{45C20328-3549-4432-9D62-E81E220B7397}" destId="{AE7AFE4C-9131-41A9-92B7-E4862C9AC69D}" srcOrd="2" destOrd="0" presId="urn:microsoft.com/office/officeart/2005/8/layout/list1"/>
    <dgm:cxn modelId="{4873EE6E-A0D6-4E5C-A22F-944F7E2D4D83}" type="presParOf" srcId="{45C20328-3549-4432-9D62-E81E220B7397}" destId="{062A0506-C145-4657-911C-058FFCE8866D}" srcOrd="3" destOrd="0" presId="urn:microsoft.com/office/officeart/2005/8/layout/list1"/>
    <dgm:cxn modelId="{1A5F036A-A4A1-4896-810E-CFB54D6FD5D7}" type="presParOf" srcId="{45C20328-3549-4432-9D62-E81E220B7397}" destId="{C651CD49-4B66-4837-9826-483DD7A8C235}" srcOrd="4" destOrd="0" presId="urn:microsoft.com/office/officeart/2005/8/layout/list1"/>
    <dgm:cxn modelId="{D3B9D816-E6FB-4AE6-A54A-3248D01AD421}" type="presParOf" srcId="{C651CD49-4B66-4837-9826-483DD7A8C235}" destId="{D763E67C-59E5-4147-A343-612A65DD0BE8}" srcOrd="0" destOrd="0" presId="urn:microsoft.com/office/officeart/2005/8/layout/list1"/>
    <dgm:cxn modelId="{A9699389-DD0F-4564-9F70-7EDD045204DC}" type="presParOf" srcId="{C651CD49-4B66-4837-9826-483DD7A8C235}" destId="{E19D0955-4D3B-4725-8E56-965326E5857E}" srcOrd="1" destOrd="0" presId="urn:microsoft.com/office/officeart/2005/8/layout/list1"/>
    <dgm:cxn modelId="{AF09F8A9-B639-4CE4-9AC3-789350D38AAB}" type="presParOf" srcId="{45C20328-3549-4432-9D62-E81E220B7397}" destId="{412DFD4C-C4F2-4235-96FF-F10142C12F3F}" srcOrd="5" destOrd="0" presId="urn:microsoft.com/office/officeart/2005/8/layout/list1"/>
    <dgm:cxn modelId="{EBC1C345-17A7-4F5C-BB46-8810320D4CBF}" type="presParOf" srcId="{45C20328-3549-4432-9D62-E81E220B7397}" destId="{54F8A432-14F7-4927-999C-D1987207BFA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4349BA-32A1-418C-BBCA-E31BD3C6E030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d-ID"/>
        </a:p>
      </dgm:t>
    </dgm:pt>
    <dgm:pt modelId="{9A9A6C46-AD1F-4490-8C11-94F8EE09196C}">
      <dgm:prSet phldrT="[Text]"/>
      <dgm:spPr/>
      <dgm:t>
        <a:bodyPr/>
        <a:lstStyle/>
        <a:p>
          <a:r>
            <a:rPr lang="en-US" dirty="0" err="1" smtClean="0"/>
            <a:t>Etiologi</a:t>
          </a:r>
          <a:r>
            <a:rPr lang="en-US" dirty="0" smtClean="0"/>
            <a:t> : </a:t>
          </a:r>
          <a:endParaRPr lang="id-ID" dirty="0"/>
        </a:p>
      </dgm:t>
    </dgm:pt>
    <dgm:pt modelId="{C56854BD-E559-4B42-B05D-98FD74AADFEC}" type="parTrans" cxnId="{C4B1C471-9295-497A-A4D9-6E4C8D4105E7}">
      <dgm:prSet/>
      <dgm:spPr/>
      <dgm:t>
        <a:bodyPr/>
        <a:lstStyle/>
        <a:p>
          <a:endParaRPr lang="id-ID"/>
        </a:p>
      </dgm:t>
    </dgm:pt>
    <dgm:pt modelId="{B76D5C72-F642-4614-B5CA-772967F7E60E}" type="sibTrans" cxnId="{C4B1C471-9295-497A-A4D9-6E4C8D4105E7}">
      <dgm:prSet/>
      <dgm:spPr/>
      <dgm:t>
        <a:bodyPr/>
        <a:lstStyle/>
        <a:p>
          <a:endParaRPr lang="id-ID"/>
        </a:p>
      </dgm:t>
    </dgm:pt>
    <dgm:pt modelId="{1E8A913B-301A-4E8C-AD06-652D3382AB89}">
      <dgm:prSet phldrT="[Text]"/>
      <dgm:spPr/>
      <dgm:t>
        <a:bodyPr/>
        <a:lstStyle/>
        <a:p>
          <a:r>
            <a:rPr lang="en-US" smtClean="0"/>
            <a:t>Sepsis : infeksi paru, peritonitis, selulitis, dll</a:t>
          </a:r>
          <a:endParaRPr lang="en-US" dirty="0" smtClean="0"/>
        </a:p>
      </dgm:t>
    </dgm:pt>
    <dgm:pt modelId="{B4E3E765-BFEE-4719-8A49-792861C98C0C}" type="parTrans" cxnId="{E1868C06-BAC5-4FDC-A28D-DD0AA43A46F4}">
      <dgm:prSet/>
      <dgm:spPr/>
      <dgm:t>
        <a:bodyPr/>
        <a:lstStyle/>
        <a:p>
          <a:endParaRPr lang="id-ID"/>
        </a:p>
      </dgm:t>
    </dgm:pt>
    <dgm:pt modelId="{7BBCC89D-CCC2-406C-869D-368F0F1179E3}" type="sibTrans" cxnId="{E1868C06-BAC5-4FDC-A28D-DD0AA43A46F4}">
      <dgm:prSet/>
      <dgm:spPr/>
      <dgm:t>
        <a:bodyPr/>
        <a:lstStyle/>
        <a:p>
          <a:endParaRPr lang="id-ID"/>
        </a:p>
      </dgm:t>
    </dgm:pt>
    <dgm:pt modelId="{4C0B38D8-3A04-487C-A446-56B1F46AB8C1}">
      <dgm:prSet phldrT="[Text]"/>
      <dgm:spPr/>
      <dgm:t>
        <a:bodyPr/>
        <a:lstStyle/>
        <a:p>
          <a:r>
            <a:rPr lang="en-US" smtClean="0"/>
            <a:t>Neurogenik : cedera medula spinalis</a:t>
          </a:r>
          <a:endParaRPr lang="en-US" dirty="0"/>
        </a:p>
      </dgm:t>
    </dgm:pt>
    <dgm:pt modelId="{5D443008-D353-44B3-80F4-5E467D207DDF}" type="parTrans" cxnId="{185D2FA2-6CDA-4F64-B9E3-17DF3A72344A}">
      <dgm:prSet/>
      <dgm:spPr/>
      <dgm:t>
        <a:bodyPr/>
        <a:lstStyle/>
        <a:p>
          <a:endParaRPr lang="id-ID"/>
        </a:p>
      </dgm:t>
    </dgm:pt>
    <dgm:pt modelId="{071E6A6D-1BE6-4DA7-94CB-A19431AA9BAD}" type="sibTrans" cxnId="{185D2FA2-6CDA-4F64-B9E3-17DF3A72344A}">
      <dgm:prSet/>
      <dgm:spPr/>
      <dgm:t>
        <a:bodyPr/>
        <a:lstStyle/>
        <a:p>
          <a:endParaRPr lang="id-ID"/>
        </a:p>
      </dgm:t>
    </dgm:pt>
    <dgm:pt modelId="{D16B8030-AA01-4691-AD5F-51DEA9EA45DC}">
      <dgm:prSet phldrT="[Text]"/>
      <dgm:spPr/>
      <dgm:t>
        <a:bodyPr/>
        <a:lstStyle/>
        <a:p>
          <a:r>
            <a:rPr lang="en-US" smtClean="0"/>
            <a:t>Reaksi anafilaktik : alergi </a:t>
          </a:r>
          <a:endParaRPr lang="en-US" dirty="0"/>
        </a:p>
      </dgm:t>
    </dgm:pt>
    <dgm:pt modelId="{A5F807DF-DBAC-4042-A0B1-B248F63BDC9E}" type="parTrans" cxnId="{40A5EFFE-6BBE-4764-B250-E55A14E27AA0}">
      <dgm:prSet/>
      <dgm:spPr/>
      <dgm:t>
        <a:bodyPr/>
        <a:lstStyle/>
        <a:p>
          <a:endParaRPr lang="id-ID"/>
        </a:p>
      </dgm:t>
    </dgm:pt>
    <dgm:pt modelId="{3B367941-4B05-4552-A6A8-AE7D687F6E17}" type="sibTrans" cxnId="{40A5EFFE-6BBE-4764-B250-E55A14E27AA0}">
      <dgm:prSet/>
      <dgm:spPr/>
      <dgm:t>
        <a:bodyPr/>
        <a:lstStyle/>
        <a:p>
          <a:endParaRPr lang="id-ID"/>
        </a:p>
      </dgm:t>
    </dgm:pt>
    <dgm:pt modelId="{45C20328-3549-4432-9D62-E81E220B7397}" type="pres">
      <dgm:prSet presAssocID="{814349BA-32A1-418C-BBCA-E31BD3C6E0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566FF68-88F5-4253-9154-4B5655B8E265}" type="pres">
      <dgm:prSet presAssocID="{9A9A6C46-AD1F-4490-8C11-94F8EE09196C}" presName="parentLin" presStyleCnt="0"/>
      <dgm:spPr/>
    </dgm:pt>
    <dgm:pt modelId="{826675F9-9084-4500-8FEA-BA4D13301BAC}" type="pres">
      <dgm:prSet presAssocID="{9A9A6C46-AD1F-4490-8C11-94F8EE09196C}" presName="parentLeftMargin" presStyleLbl="node1" presStyleIdx="0" presStyleCnt="1"/>
      <dgm:spPr/>
      <dgm:t>
        <a:bodyPr/>
        <a:lstStyle/>
        <a:p>
          <a:endParaRPr lang="id-ID"/>
        </a:p>
      </dgm:t>
    </dgm:pt>
    <dgm:pt modelId="{70154D0F-0741-4380-8C46-04FB92F9559E}" type="pres">
      <dgm:prSet presAssocID="{9A9A6C46-AD1F-4490-8C11-94F8EE09196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1202C5F-7ACE-4D0F-867E-1FBCDA740533}" type="pres">
      <dgm:prSet presAssocID="{9A9A6C46-AD1F-4490-8C11-94F8EE09196C}" presName="negativeSpace" presStyleCnt="0"/>
      <dgm:spPr/>
    </dgm:pt>
    <dgm:pt modelId="{AE7AFE4C-9131-41A9-92B7-E4862C9AC69D}" type="pres">
      <dgm:prSet presAssocID="{9A9A6C46-AD1F-4490-8C11-94F8EE09196C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DE07BA1D-A631-4431-9B38-E2F939D1BEC5}" type="presOf" srcId="{9A9A6C46-AD1F-4490-8C11-94F8EE09196C}" destId="{70154D0F-0741-4380-8C46-04FB92F9559E}" srcOrd="1" destOrd="0" presId="urn:microsoft.com/office/officeart/2005/8/layout/list1"/>
    <dgm:cxn modelId="{C9A73F9C-649A-4E54-A513-28D974F9F995}" type="presOf" srcId="{9A9A6C46-AD1F-4490-8C11-94F8EE09196C}" destId="{826675F9-9084-4500-8FEA-BA4D13301BAC}" srcOrd="0" destOrd="0" presId="urn:microsoft.com/office/officeart/2005/8/layout/list1"/>
    <dgm:cxn modelId="{185D2FA2-6CDA-4F64-B9E3-17DF3A72344A}" srcId="{9A9A6C46-AD1F-4490-8C11-94F8EE09196C}" destId="{4C0B38D8-3A04-487C-A446-56B1F46AB8C1}" srcOrd="1" destOrd="0" parTransId="{5D443008-D353-44B3-80F4-5E467D207DDF}" sibTransId="{071E6A6D-1BE6-4DA7-94CB-A19431AA9BAD}"/>
    <dgm:cxn modelId="{97AD2219-6F41-45A5-983E-6E87BA6374C1}" type="presOf" srcId="{D16B8030-AA01-4691-AD5F-51DEA9EA45DC}" destId="{AE7AFE4C-9131-41A9-92B7-E4862C9AC69D}" srcOrd="0" destOrd="2" presId="urn:microsoft.com/office/officeart/2005/8/layout/list1"/>
    <dgm:cxn modelId="{246CE197-755B-4FC0-820F-BD2D855BA960}" type="presOf" srcId="{1E8A913B-301A-4E8C-AD06-652D3382AB89}" destId="{AE7AFE4C-9131-41A9-92B7-E4862C9AC69D}" srcOrd="0" destOrd="0" presId="urn:microsoft.com/office/officeart/2005/8/layout/list1"/>
    <dgm:cxn modelId="{65FBA48F-4B8A-4907-A8FC-00240E3A634E}" type="presOf" srcId="{4C0B38D8-3A04-487C-A446-56B1F46AB8C1}" destId="{AE7AFE4C-9131-41A9-92B7-E4862C9AC69D}" srcOrd="0" destOrd="1" presId="urn:microsoft.com/office/officeart/2005/8/layout/list1"/>
    <dgm:cxn modelId="{055AFC03-A1F4-4B01-B146-B147C866AF5A}" type="presOf" srcId="{814349BA-32A1-418C-BBCA-E31BD3C6E030}" destId="{45C20328-3549-4432-9D62-E81E220B7397}" srcOrd="0" destOrd="0" presId="urn:microsoft.com/office/officeart/2005/8/layout/list1"/>
    <dgm:cxn modelId="{E1868C06-BAC5-4FDC-A28D-DD0AA43A46F4}" srcId="{9A9A6C46-AD1F-4490-8C11-94F8EE09196C}" destId="{1E8A913B-301A-4E8C-AD06-652D3382AB89}" srcOrd="0" destOrd="0" parTransId="{B4E3E765-BFEE-4719-8A49-792861C98C0C}" sibTransId="{7BBCC89D-CCC2-406C-869D-368F0F1179E3}"/>
    <dgm:cxn modelId="{C4B1C471-9295-497A-A4D9-6E4C8D4105E7}" srcId="{814349BA-32A1-418C-BBCA-E31BD3C6E030}" destId="{9A9A6C46-AD1F-4490-8C11-94F8EE09196C}" srcOrd="0" destOrd="0" parTransId="{C56854BD-E559-4B42-B05D-98FD74AADFEC}" sibTransId="{B76D5C72-F642-4614-B5CA-772967F7E60E}"/>
    <dgm:cxn modelId="{40A5EFFE-6BBE-4764-B250-E55A14E27AA0}" srcId="{9A9A6C46-AD1F-4490-8C11-94F8EE09196C}" destId="{D16B8030-AA01-4691-AD5F-51DEA9EA45DC}" srcOrd="2" destOrd="0" parTransId="{A5F807DF-DBAC-4042-A0B1-B248F63BDC9E}" sibTransId="{3B367941-4B05-4552-A6A8-AE7D687F6E17}"/>
    <dgm:cxn modelId="{76904BC4-6A78-46A5-A459-88BDD7712374}" type="presParOf" srcId="{45C20328-3549-4432-9D62-E81E220B7397}" destId="{8566FF68-88F5-4253-9154-4B5655B8E265}" srcOrd="0" destOrd="0" presId="urn:microsoft.com/office/officeart/2005/8/layout/list1"/>
    <dgm:cxn modelId="{7730418B-419E-4335-B66E-DD1EB1C2AC9F}" type="presParOf" srcId="{8566FF68-88F5-4253-9154-4B5655B8E265}" destId="{826675F9-9084-4500-8FEA-BA4D13301BAC}" srcOrd="0" destOrd="0" presId="urn:microsoft.com/office/officeart/2005/8/layout/list1"/>
    <dgm:cxn modelId="{74DFA87F-2214-4D76-95AE-2E5F7F18E328}" type="presParOf" srcId="{8566FF68-88F5-4253-9154-4B5655B8E265}" destId="{70154D0F-0741-4380-8C46-04FB92F9559E}" srcOrd="1" destOrd="0" presId="urn:microsoft.com/office/officeart/2005/8/layout/list1"/>
    <dgm:cxn modelId="{28DAE06F-B3C7-4898-AAD4-B4C94FF26D2A}" type="presParOf" srcId="{45C20328-3549-4432-9D62-E81E220B7397}" destId="{F1202C5F-7ACE-4D0F-867E-1FBCDA740533}" srcOrd="1" destOrd="0" presId="urn:microsoft.com/office/officeart/2005/8/layout/list1"/>
    <dgm:cxn modelId="{FE16E175-E05F-434D-9C56-8816732D8109}" type="presParOf" srcId="{45C20328-3549-4432-9D62-E81E220B7397}" destId="{AE7AFE4C-9131-41A9-92B7-E4862C9AC69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4349BA-32A1-418C-BBCA-E31BD3C6E030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d-ID"/>
        </a:p>
      </dgm:t>
    </dgm:pt>
    <dgm:pt modelId="{9A9A6C46-AD1F-4490-8C11-94F8EE09196C}">
      <dgm:prSet phldrT="[Text]"/>
      <dgm:spPr/>
      <dgm:t>
        <a:bodyPr/>
        <a:lstStyle/>
        <a:p>
          <a:r>
            <a:rPr lang="id-ID" dirty="0" smtClean="0"/>
            <a:t>Etiologi</a:t>
          </a:r>
          <a:endParaRPr lang="id-ID" dirty="0"/>
        </a:p>
      </dgm:t>
    </dgm:pt>
    <dgm:pt modelId="{C56854BD-E559-4B42-B05D-98FD74AADFEC}" type="parTrans" cxnId="{C4B1C471-9295-497A-A4D9-6E4C8D4105E7}">
      <dgm:prSet/>
      <dgm:spPr/>
      <dgm:t>
        <a:bodyPr/>
        <a:lstStyle/>
        <a:p>
          <a:endParaRPr lang="id-ID"/>
        </a:p>
      </dgm:t>
    </dgm:pt>
    <dgm:pt modelId="{B76D5C72-F642-4614-B5CA-772967F7E60E}" type="sibTrans" cxnId="{C4B1C471-9295-497A-A4D9-6E4C8D4105E7}">
      <dgm:prSet/>
      <dgm:spPr/>
      <dgm:t>
        <a:bodyPr/>
        <a:lstStyle/>
        <a:p>
          <a:endParaRPr lang="id-ID"/>
        </a:p>
      </dgm:t>
    </dgm:pt>
    <dgm:pt modelId="{A7AC9156-7C68-464C-ABA4-E645FA8D3B55}">
      <dgm:prSet/>
      <dgm:spPr/>
      <dgm:t>
        <a:bodyPr/>
        <a:lstStyle/>
        <a:p>
          <a:r>
            <a:rPr lang="en-US" dirty="0" err="1" smtClean="0"/>
            <a:t>Tamponade</a:t>
          </a:r>
          <a:r>
            <a:rPr lang="en-US" dirty="0" smtClean="0"/>
            <a:t> </a:t>
          </a:r>
          <a:r>
            <a:rPr lang="en-US" dirty="0" err="1" smtClean="0"/>
            <a:t>jantung</a:t>
          </a:r>
          <a:r>
            <a:rPr lang="en-US" dirty="0" smtClean="0"/>
            <a:t> </a:t>
          </a:r>
          <a:endParaRPr lang="id-ID" dirty="0"/>
        </a:p>
      </dgm:t>
    </dgm:pt>
    <dgm:pt modelId="{A378B63D-A986-4A68-B307-0533E106653E}" type="parTrans" cxnId="{4E166960-27E2-4C81-83CE-8C8AD79C74BF}">
      <dgm:prSet/>
      <dgm:spPr/>
      <dgm:t>
        <a:bodyPr/>
        <a:lstStyle/>
        <a:p>
          <a:endParaRPr lang="id-ID"/>
        </a:p>
      </dgm:t>
    </dgm:pt>
    <dgm:pt modelId="{215760EC-F014-4079-BEA9-DB5911C7863C}" type="sibTrans" cxnId="{4E166960-27E2-4C81-83CE-8C8AD79C74BF}">
      <dgm:prSet/>
      <dgm:spPr/>
      <dgm:t>
        <a:bodyPr/>
        <a:lstStyle/>
        <a:p>
          <a:endParaRPr lang="id-ID"/>
        </a:p>
      </dgm:t>
    </dgm:pt>
    <dgm:pt modelId="{2D1CA6AA-E174-4CAA-8C64-0F0F7AA04E34}">
      <dgm:prSet/>
      <dgm:spPr/>
      <dgm:t>
        <a:bodyPr/>
        <a:lstStyle/>
        <a:p>
          <a:r>
            <a:rPr lang="en-US" smtClean="0"/>
            <a:t>Tension pneumothoraks </a:t>
          </a:r>
          <a:endParaRPr lang="en-US" dirty="0" smtClean="0"/>
        </a:p>
      </dgm:t>
    </dgm:pt>
    <dgm:pt modelId="{E0CD1888-A024-42F3-9B22-F67AAECACB47}" type="parTrans" cxnId="{3FDB3EE4-5C2E-4E87-B5DB-8C7712F227A1}">
      <dgm:prSet/>
      <dgm:spPr/>
      <dgm:t>
        <a:bodyPr/>
        <a:lstStyle/>
        <a:p>
          <a:endParaRPr lang="id-ID"/>
        </a:p>
      </dgm:t>
    </dgm:pt>
    <dgm:pt modelId="{395808E4-5172-4C9E-8C99-7B58DEF5F403}" type="sibTrans" cxnId="{3FDB3EE4-5C2E-4E87-B5DB-8C7712F227A1}">
      <dgm:prSet/>
      <dgm:spPr/>
      <dgm:t>
        <a:bodyPr/>
        <a:lstStyle/>
        <a:p>
          <a:endParaRPr lang="id-ID"/>
        </a:p>
      </dgm:t>
    </dgm:pt>
    <dgm:pt modelId="{9624FF13-2149-432F-86D3-89B751706EBF}">
      <dgm:prSet/>
      <dgm:spPr/>
      <dgm:t>
        <a:bodyPr/>
        <a:lstStyle/>
        <a:p>
          <a:r>
            <a:rPr lang="en-US" smtClean="0"/>
            <a:t>Emboli paru </a:t>
          </a:r>
          <a:endParaRPr lang="en-US" dirty="0" smtClean="0"/>
        </a:p>
      </dgm:t>
    </dgm:pt>
    <dgm:pt modelId="{93FFFC67-B227-48D0-9A20-29DA3823D326}" type="parTrans" cxnId="{5A96D762-7BD3-4BD3-8E00-2843A457CCF1}">
      <dgm:prSet/>
      <dgm:spPr/>
      <dgm:t>
        <a:bodyPr/>
        <a:lstStyle/>
        <a:p>
          <a:endParaRPr lang="id-ID"/>
        </a:p>
      </dgm:t>
    </dgm:pt>
    <dgm:pt modelId="{5FE766F5-ABB5-44B0-9AC5-57AC70483136}" type="sibTrans" cxnId="{5A96D762-7BD3-4BD3-8E00-2843A457CCF1}">
      <dgm:prSet/>
      <dgm:spPr/>
      <dgm:t>
        <a:bodyPr/>
        <a:lstStyle/>
        <a:p>
          <a:endParaRPr lang="id-ID"/>
        </a:p>
      </dgm:t>
    </dgm:pt>
    <dgm:pt modelId="{7A9739FA-0684-48E4-ACC4-A52CACB066E4}">
      <dgm:prSet/>
      <dgm:spPr/>
      <dgm:t>
        <a:bodyPr/>
        <a:lstStyle/>
        <a:p>
          <a:r>
            <a:rPr lang="en-US" smtClean="0"/>
            <a:t>Emboli jantung </a:t>
          </a:r>
          <a:endParaRPr lang="en-US" dirty="0"/>
        </a:p>
      </dgm:t>
    </dgm:pt>
    <dgm:pt modelId="{B9F46563-FBEE-4254-9B92-1C77DB252B34}" type="parTrans" cxnId="{CAEDC85C-A1B8-4A5D-A34E-4A02570F95C6}">
      <dgm:prSet/>
      <dgm:spPr/>
      <dgm:t>
        <a:bodyPr/>
        <a:lstStyle/>
        <a:p>
          <a:endParaRPr lang="id-ID"/>
        </a:p>
      </dgm:t>
    </dgm:pt>
    <dgm:pt modelId="{B2177249-CE7C-4720-A33D-C99754E37798}" type="sibTrans" cxnId="{CAEDC85C-A1B8-4A5D-A34E-4A02570F95C6}">
      <dgm:prSet/>
      <dgm:spPr/>
      <dgm:t>
        <a:bodyPr/>
        <a:lstStyle/>
        <a:p>
          <a:endParaRPr lang="id-ID"/>
        </a:p>
      </dgm:t>
    </dgm:pt>
    <dgm:pt modelId="{45C20328-3549-4432-9D62-E81E220B7397}" type="pres">
      <dgm:prSet presAssocID="{814349BA-32A1-418C-BBCA-E31BD3C6E0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566FF68-88F5-4253-9154-4B5655B8E265}" type="pres">
      <dgm:prSet presAssocID="{9A9A6C46-AD1F-4490-8C11-94F8EE09196C}" presName="parentLin" presStyleCnt="0"/>
      <dgm:spPr/>
    </dgm:pt>
    <dgm:pt modelId="{826675F9-9084-4500-8FEA-BA4D13301BAC}" type="pres">
      <dgm:prSet presAssocID="{9A9A6C46-AD1F-4490-8C11-94F8EE09196C}" presName="parentLeftMargin" presStyleLbl="node1" presStyleIdx="0" presStyleCnt="1"/>
      <dgm:spPr/>
      <dgm:t>
        <a:bodyPr/>
        <a:lstStyle/>
        <a:p>
          <a:endParaRPr lang="id-ID"/>
        </a:p>
      </dgm:t>
    </dgm:pt>
    <dgm:pt modelId="{70154D0F-0741-4380-8C46-04FB92F9559E}" type="pres">
      <dgm:prSet presAssocID="{9A9A6C46-AD1F-4490-8C11-94F8EE09196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1202C5F-7ACE-4D0F-867E-1FBCDA740533}" type="pres">
      <dgm:prSet presAssocID="{9A9A6C46-AD1F-4490-8C11-94F8EE09196C}" presName="negativeSpace" presStyleCnt="0"/>
      <dgm:spPr/>
    </dgm:pt>
    <dgm:pt modelId="{AE7AFE4C-9131-41A9-92B7-E4862C9AC69D}" type="pres">
      <dgm:prSet presAssocID="{9A9A6C46-AD1F-4490-8C11-94F8EE09196C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3FDB3EE4-5C2E-4E87-B5DB-8C7712F227A1}" srcId="{9A9A6C46-AD1F-4490-8C11-94F8EE09196C}" destId="{2D1CA6AA-E174-4CAA-8C64-0F0F7AA04E34}" srcOrd="1" destOrd="0" parTransId="{E0CD1888-A024-42F3-9B22-F67AAECACB47}" sibTransId="{395808E4-5172-4C9E-8C99-7B58DEF5F403}"/>
    <dgm:cxn modelId="{1DAD823D-F4D9-495D-A31B-7328D3A3AAE3}" type="presOf" srcId="{A7AC9156-7C68-464C-ABA4-E645FA8D3B55}" destId="{AE7AFE4C-9131-41A9-92B7-E4862C9AC69D}" srcOrd="0" destOrd="0" presId="urn:microsoft.com/office/officeart/2005/8/layout/list1"/>
    <dgm:cxn modelId="{1EB2CD76-D66C-4E10-A34B-FCA4F5DCEB36}" type="presOf" srcId="{814349BA-32A1-418C-BBCA-E31BD3C6E030}" destId="{45C20328-3549-4432-9D62-E81E220B7397}" srcOrd="0" destOrd="0" presId="urn:microsoft.com/office/officeart/2005/8/layout/list1"/>
    <dgm:cxn modelId="{D15913F9-19E9-45DE-8277-FAF7FA5546D2}" type="presOf" srcId="{9624FF13-2149-432F-86D3-89B751706EBF}" destId="{AE7AFE4C-9131-41A9-92B7-E4862C9AC69D}" srcOrd="0" destOrd="2" presId="urn:microsoft.com/office/officeart/2005/8/layout/list1"/>
    <dgm:cxn modelId="{CAEDC85C-A1B8-4A5D-A34E-4A02570F95C6}" srcId="{9A9A6C46-AD1F-4490-8C11-94F8EE09196C}" destId="{7A9739FA-0684-48E4-ACC4-A52CACB066E4}" srcOrd="3" destOrd="0" parTransId="{B9F46563-FBEE-4254-9B92-1C77DB252B34}" sibTransId="{B2177249-CE7C-4720-A33D-C99754E37798}"/>
    <dgm:cxn modelId="{364C5131-23E3-4AD2-B2EA-23E729D3CB12}" type="presOf" srcId="{7A9739FA-0684-48E4-ACC4-A52CACB066E4}" destId="{AE7AFE4C-9131-41A9-92B7-E4862C9AC69D}" srcOrd="0" destOrd="3" presId="urn:microsoft.com/office/officeart/2005/8/layout/list1"/>
    <dgm:cxn modelId="{5A96D762-7BD3-4BD3-8E00-2843A457CCF1}" srcId="{9A9A6C46-AD1F-4490-8C11-94F8EE09196C}" destId="{9624FF13-2149-432F-86D3-89B751706EBF}" srcOrd="2" destOrd="0" parTransId="{93FFFC67-B227-48D0-9A20-29DA3823D326}" sibTransId="{5FE766F5-ABB5-44B0-9AC5-57AC70483136}"/>
    <dgm:cxn modelId="{37A34954-4A8B-47AE-A797-A9071BFF5C2E}" type="presOf" srcId="{2D1CA6AA-E174-4CAA-8C64-0F0F7AA04E34}" destId="{AE7AFE4C-9131-41A9-92B7-E4862C9AC69D}" srcOrd="0" destOrd="1" presId="urn:microsoft.com/office/officeart/2005/8/layout/list1"/>
    <dgm:cxn modelId="{C4B1C471-9295-497A-A4D9-6E4C8D4105E7}" srcId="{814349BA-32A1-418C-BBCA-E31BD3C6E030}" destId="{9A9A6C46-AD1F-4490-8C11-94F8EE09196C}" srcOrd="0" destOrd="0" parTransId="{C56854BD-E559-4B42-B05D-98FD74AADFEC}" sibTransId="{B76D5C72-F642-4614-B5CA-772967F7E60E}"/>
    <dgm:cxn modelId="{195E0298-2780-4DA1-B132-2FE325041F2F}" type="presOf" srcId="{9A9A6C46-AD1F-4490-8C11-94F8EE09196C}" destId="{70154D0F-0741-4380-8C46-04FB92F9559E}" srcOrd="1" destOrd="0" presId="urn:microsoft.com/office/officeart/2005/8/layout/list1"/>
    <dgm:cxn modelId="{45ED9B6F-AEFA-422B-93EF-3AB40760E456}" type="presOf" srcId="{9A9A6C46-AD1F-4490-8C11-94F8EE09196C}" destId="{826675F9-9084-4500-8FEA-BA4D13301BAC}" srcOrd="0" destOrd="0" presId="urn:microsoft.com/office/officeart/2005/8/layout/list1"/>
    <dgm:cxn modelId="{4E166960-27E2-4C81-83CE-8C8AD79C74BF}" srcId="{9A9A6C46-AD1F-4490-8C11-94F8EE09196C}" destId="{A7AC9156-7C68-464C-ABA4-E645FA8D3B55}" srcOrd="0" destOrd="0" parTransId="{A378B63D-A986-4A68-B307-0533E106653E}" sibTransId="{215760EC-F014-4079-BEA9-DB5911C7863C}"/>
    <dgm:cxn modelId="{5D37665F-EA6A-4AC9-A678-9EB87C42B534}" type="presParOf" srcId="{45C20328-3549-4432-9D62-E81E220B7397}" destId="{8566FF68-88F5-4253-9154-4B5655B8E265}" srcOrd="0" destOrd="0" presId="urn:microsoft.com/office/officeart/2005/8/layout/list1"/>
    <dgm:cxn modelId="{0FD078BA-924F-46D2-BFB6-D30A289C7CE9}" type="presParOf" srcId="{8566FF68-88F5-4253-9154-4B5655B8E265}" destId="{826675F9-9084-4500-8FEA-BA4D13301BAC}" srcOrd="0" destOrd="0" presId="urn:microsoft.com/office/officeart/2005/8/layout/list1"/>
    <dgm:cxn modelId="{E71A8E4C-FC3E-4E33-8B3A-9EB69BE56656}" type="presParOf" srcId="{8566FF68-88F5-4253-9154-4B5655B8E265}" destId="{70154D0F-0741-4380-8C46-04FB92F9559E}" srcOrd="1" destOrd="0" presId="urn:microsoft.com/office/officeart/2005/8/layout/list1"/>
    <dgm:cxn modelId="{027FDD6B-16CD-4685-B89B-278D8F3FFE26}" type="presParOf" srcId="{45C20328-3549-4432-9D62-E81E220B7397}" destId="{F1202C5F-7ACE-4D0F-867E-1FBCDA740533}" srcOrd="1" destOrd="0" presId="urn:microsoft.com/office/officeart/2005/8/layout/list1"/>
    <dgm:cxn modelId="{E881C1C8-3882-47EF-B4EA-9A4F9712A459}" type="presParOf" srcId="{45C20328-3549-4432-9D62-E81E220B7397}" destId="{AE7AFE4C-9131-41A9-92B7-E4862C9AC69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8AA64E-DFB5-4395-8CB4-AA636C58D9B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06AFD20A-59EB-4362-AA3A-97513EE30EAC}">
      <dgm:prSet phldrT="[Text]" custT="1"/>
      <dgm:spPr/>
      <dgm:t>
        <a:bodyPr/>
        <a:lstStyle/>
        <a:p>
          <a:r>
            <a:rPr lang="id-ID" sz="2400" dirty="0" smtClean="0"/>
            <a:t>Penyakit yang prevalensinya tinggi</a:t>
          </a:r>
          <a:endParaRPr lang="id-ID" sz="2400" dirty="0"/>
        </a:p>
      </dgm:t>
    </dgm:pt>
    <dgm:pt modelId="{FE10B2D5-11B7-4FFB-A4FB-75C637F09024}" type="parTrans" cxnId="{D5D6AEF1-3269-430C-8BD3-48ECDF534E87}">
      <dgm:prSet/>
      <dgm:spPr/>
      <dgm:t>
        <a:bodyPr/>
        <a:lstStyle/>
        <a:p>
          <a:endParaRPr lang="id-ID"/>
        </a:p>
      </dgm:t>
    </dgm:pt>
    <dgm:pt modelId="{42D204E8-89C5-4964-B4AB-589AD709702A}" type="sibTrans" cxnId="{D5D6AEF1-3269-430C-8BD3-48ECDF534E87}">
      <dgm:prSet/>
      <dgm:spPr/>
      <dgm:t>
        <a:bodyPr/>
        <a:lstStyle/>
        <a:p>
          <a:endParaRPr lang="id-ID"/>
        </a:p>
      </dgm:t>
    </dgm:pt>
    <dgm:pt modelId="{7B937999-896C-40E8-B394-F1A9CF93C413}">
      <dgm:prSet custT="1"/>
      <dgm:spPr/>
      <dgm:t>
        <a:bodyPr/>
        <a:lstStyle/>
        <a:p>
          <a:r>
            <a:rPr lang="id-ID" sz="2400" dirty="0" smtClean="0"/>
            <a:t>Penyakit dengan risiko tinggi</a:t>
          </a:r>
          <a:endParaRPr lang="id-ID" sz="2400" dirty="0"/>
        </a:p>
      </dgm:t>
    </dgm:pt>
    <dgm:pt modelId="{69E3658E-6C44-4D4F-83E7-104B65F4D3EA}" type="parTrans" cxnId="{3534B68A-AB09-4510-909A-BA62DF25E1C6}">
      <dgm:prSet/>
      <dgm:spPr/>
      <dgm:t>
        <a:bodyPr/>
        <a:lstStyle/>
        <a:p>
          <a:endParaRPr lang="id-ID"/>
        </a:p>
      </dgm:t>
    </dgm:pt>
    <dgm:pt modelId="{4B29E046-F5DE-4430-804F-9EF7A8A2D4C0}" type="sibTrans" cxnId="{3534B68A-AB09-4510-909A-BA62DF25E1C6}">
      <dgm:prSet/>
      <dgm:spPr/>
      <dgm:t>
        <a:bodyPr/>
        <a:lstStyle/>
        <a:p>
          <a:endParaRPr lang="id-ID"/>
        </a:p>
      </dgm:t>
    </dgm:pt>
    <dgm:pt modelId="{AF12F553-4B1C-43B6-B603-FEF27B74DF6A}">
      <dgm:prSet custT="1"/>
      <dgm:spPr/>
      <dgm:t>
        <a:bodyPr/>
        <a:lstStyle/>
        <a:p>
          <a:r>
            <a:rPr lang="id-ID" sz="2400" dirty="0" smtClean="0"/>
            <a:t>Penyakit yang membutuhkan pembiayaan tinggi</a:t>
          </a:r>
          <a:endParaRPr lang="id-ID" sz="2400" dirty="0"/>
        </a:p>
      </dgm:t>
    </dgm:pt>
    <dgm:pt modelId="{FA34CDAB-2E0D-46E3-98F3-F8D3D4FDD062}" type="parTrans" cxnId="{92AA3163-E642-4656-87B7-61FE33F014CA}">
      <dgm:prSet/>
      <dgm:spPr/>
      <dgm:t>
        <a:bodyPr/>
        <a:lstStyle/>
        <a:p>
          <a:endParaRPr lang="id-ID"/>
        </a:p>
      </dgm:t>
    </dgm:pt>
    <dgm:pt modelId="{511A16B4-52C8-4A9F-B222-C3F1CAE46DE8}" type="sibTrans" cxnId="{92AA3163-E642-4656-87B7-61FE33F014CA}">
      <dgm:prSet/>
      <dgm:spPr/>
      <dgm:t>
        <a:bodyPr/>
        <a:lstStyle/>
        <a:p>
          <a:endParaRPr lang="id-ID"/>
        </a:p>
      </dgm:t>
    </dgm:pt>
    <dgm:pt modelId="{BABC1659-E005-4821-9E00-C57B87610FA5}" type="pres">
      <dgm:prSet presAssocID="{F88AA64E-DFB5-4395-8CB4-AA636C58D9B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id-ID"/>
        </a:p>
      </dgm:t>
    </dgm:pt>
    <dgm:pt modelId="{7F22BB3D-5A05-4DB9-AC79-A22D6F31AF24}" type="pres">
      <dgm:prSet presAssocID="{F88AA64E-DFB5-4395-8CB4-AA636C58D9B7}" presName="pyramid" presStyleLbl="node1" presStyleIdx="0" presStyleCnt="1" custLinFactNeighborX="-10821"/>
      <dgm:spPr/>
    </dgm:pt>
    <dgm:pt modelId="{BFD8ECFF-D687-4DF7-A8AD-54FA21680908}" type="pres">
      <dgm:prSet presAssocID="{F88AA64E-DFB5-4395-8CB4-AA636C58D9B7}" presName="theList" presStyleCnt="0"/>
      <dgm:spPr/>
    </dgm:pt>
    <dgm:pt modelId="{B91F3D02-C84C-413F-A54F-81001C79A6E0}" type="pres">
      <dgm:prSet presAssocID="{06AFD20A-59EB-4362-AA3A-97513EE30EAC}" presName="aNode" presStyleLbl="fgAcc1" presStyleIdx="0" presStyleCnt="3" custScaleX="13421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DB2D593-0A0C-4C49-82BB-C3E2D177C161}" type="pres">
      <dgm:prSet presAssocID="{06AFD20A-59EB-4362-AA3A-97513EE30EAC}" presName="aSpace" presStyleCnt="0"/>
      <dgm:spPr/>
    </dgm:pt>
    <dgm:pt modelId="{B330499D-0966-4CC8-9454-9D4FBD2CFD3E}" type="pres">
      <dgm:prSet presAssocID="{7B937999-896C-40E8-B394-F1A9CF93C413}" presName="aNode" presStyleLbl="fgAcc1" presStyleIdx="1" presStyleCnt="3" custScaleX="13421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12E9E98-9811-49F3-9A0F-C9CD4CB83FE5}" type="pres">
      <dgm:prSet presAssocID="{7B937999-896C-40E8-B394-F1A9CF93C413}" presName="aSpace" presStyleCnt="0"/>
      <dgm:spPr/>
    </dgm:pt>
    <dgm:pt modelId="{C2C82C3C-305C-4C3F-8F2F-53A2FFB06964}" type="pres">
      <dgm:prSet presAssocID="{AF12F553-4B1C-43B6-B603-FEF27B74DF6A}" presName="aNode" presStyleLbl="fgAcc1" presStyleIdx="2" presStyleCnt="3" custScaleX="160567" custScaleY="99010" custLinFactNeighborX="14351" custLinFactNeighborY="-1261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666E779-36F5-43AD-BD43-FEAFE76565DB}" type="pres">
      <dgm:prSet presAssocID="{AF12F553-4B1C-43B6-B603-FEF27B74DF6A}" presName="aSpace" presStyleCnt="0"/>
      <dgm:spPr/>
    </dgm:pt>
  </dgm:ptLst>
  <dgm:cxnLst>
    <dgm:cxn modelId="{22CBB5FE-3E84-4ED9-8964-786F9313A57A}" type="presOf" srcId="{7B937999-896C-40E8-B394-F1A9CF93C413}" destId="{B330499D-0966-4CC8-9454-9D4FBD2CFD3E}" srcOrd="0" destOrd="0" presId="urn:microsoft.com/office/officeart/2005/8/layout/pyramid2"/>
    <dgm:cxn modelId="{92AA3163-E642-4656-87B7-61FE33F014CA}" srcId="{F88AA64E-DFB5-4395-8CB4-AA636C58D9B7}" destId="{AF12F553-4B1C-43B6-B603-FEF27B74DF6A}" srcOrd="2" destOrd="0" parTransId="{FA34CDAB-2E0D-46E3-98F3-F8D3D4FDD062}" sibTransId="{511A16B4-52C8-4A9F-B222-C3F1CAE46DE8}"/>
    <dgm:cxn modelId="{0F5EC92E-6AAC-48CF-80E2-340389CF05DE}" type="presOf" srcId="{AF12F553-4B1C-43B6-B603-FEF27B74DF6A}" destId="{C2C82C3C-305C-4C3F-8F2F-53A2FFB06964}" srcOrd="0" destOrd="0" presId="urn:microsoft.com/office/officeart/2005/8/layout/pyramid2"/>
    <dgm:cxn modelId="{807F4982-0DFA-4759-9465-11767BB6748A}" type="presOf" srcId="{F88AA64E-DFB5-4395-8CB4-AA636C58D9B7}" destId="{BABC1659-E005-4821-9E00-C57B87610FA5}" srcOrd="0" destOrd="0" presId="urn:microsoft.com/office/officeart/2005/8/layout/pyramid2"/>
    <dgm:cxn modelId="{D5D6AEF1-3269-430C-8BD3-48ECDF534E87}" srcId="{F88AA64E-DFB5-4395-8CB4-AA636C58D9B7}" destId="{06AFD20A-59EB-4362-AA3A-97513EE30EAC}" srcOrd="0" destOrd="0" parTransId="{FE10B2D5-11B7-4FFB-A4FB-75C637F09024}" sibTransId="{42D204E8-89C5-4964-B4AB-589AD709702A}"/>
    <dgm:cxn modelId="{3534B68A-AB09-4510-909A-BA62DF25E1C6}" srcId="{F88AA64E-DFB5-4395-8CB4-AA636C58D9B7}" destId="{7B937999-896C-40E8-B394-F1A9CF93C413}" srcOrd="1" destOrd="0" parTransId="{69E3658E-6C44-4D4F-83E7-104B65F4D3EA}" sibTransId="{4B29E046-F5DE-4430-804F-9EF7A8A2D4C0}"/>
    <dgm:cxn modelId="{0B4F26FC-C923-4259-A905-1913BDD2C9F4}" type="presOf" srcId="{06AFD20A-59EB-4362-AA3A-97513EE30EAC}" destId="{B91F3D02-C84C-413F-A54F-81001C79A6E0}" srcOrd="0" destOrd="0" presId="urn:microsoft.com/office/officeart/2005/8/layout/pyramid2"/>
    <dgm:cxn modelId="{9727286E-8A8D-4FBF-BB42-C27C41F37B58}" type="presParOf" srcId="{BABC1659-E005-4821-9E00-C57B87610FA5}" destId="{7F22BB3D-5A05-4DB9-AC79-A22D6F31AF24}" srcOrd="0" destOrd="0" presId="urn:microsoft.com/office/officeart/2005/8/layout/pyramid2"/>
    <dgm:cxn modelId="{884A891B-67D5-447D-99DD-8A00084BB50C}" type="presParOf" srcId="{BABC1659-E005-4821-9E00-C57B87610FA5}" destId="{BFD8ECFF-D687-4DF7-A8AD-54FA21680908}" srcOrd="1" destOrd="0" presId="urn:microsoft.com/office/officeart/2005/8/layout/pyramid2"/>
    <dgm:cxn modelId="{644C9336-A4B0-48C1-A3CB-4A844444FAA5}" type="presParOf" srcId="{BFD8ECFF-D687-4DF7-A8AD-54FA21680908}" destId="{B91F3D02-C84C-413F-A54F-81001C79A6E0}" srcOrd="0" destOrd="0" presId="urn:microsoft.com/office/officeart/2005/8/layout/pyramid2"/>
    <dgm:cxn modelId="{C80915E3-C7CF-40E1-B876-252ADE60A24C}" type="presParOf" srcId="{BFD8ECFF-D687-4DF7-A8AD-54FA21680908}" destId="{6DB2D593-0A0C-4C49-82BB-C3E2D177C161}" srcOrd="1" destOrd="0" presId="urn:microsoft.com/office/officeart/2005/8/layout/pyramid2"/>
    <dgm:cxn modelId="{68F2C0BB-2F8B-4A22-BE1D-8746260C20DB}" type="presParOf" srcId="{BFD8ECFF-D687-4DF7-A8AD-54FA21680908}" destId="{B330499D-0966-4CC8-9454-9D4FBD2CFD3E}" srcOrd="2" destOrd="0" presId="urn:microsoft.com/office/officeart/2005/8/layout/pyramid2"/>
    <dgm:cxn modelId="{92BC782E-DB04-4839-A758-401460B68E0B}" type="presParOf" srcId="{BFD8ECFF-D687-4DF7-A8AD-54FA21680908}" destId="{112E9E98-9811-49F3-9A0F-C9CD4CB83FE5}" srcOrd="3" destOrd="0" presId="urn:microsoft.com/office/officeart/2005/8/layout/pyramid2"/>
    <dgm:cxn modelId="{1B02F620-123A-4CB2-88E8-B7699EE3EB07}" type="presParOf" srcId="{BFD8ECFF-D687-4DF7-A8AD-54FA21680908}" destId="{C2C82C3C-305C-4C3F-8F2F-53A2FFB06964}" srcOrd="4" destOrd="0" presId="urn:microsoft.com/office/officeart/2005/8/layout/pyramid2"/>
    <dgm:cxn modelId="{96ADA607-8FE7-405C-802E-11CB2AA3EDDF}" type="presParOf" srcId="{BFD8ECFF-D687-4DF7-A8AD-54FA21680908}" destId="{6666E779-36F5-43AD-BD43-FEAFE76565D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8FAE9-3DF4-4905-BD3D-A6014ED53A48}">
      <dsp:nvSpPr>
        <dsp:cNvPr id="0" name=""/>
        <dsp:cNvSpPr/>
      </dsp:nvSpPr>
      <dsp:spPr>
        <a:xfrm>
          <a:off x="0" y="0"/>
          <a:ext cx="3763962" cy="376396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shade val="50000"/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85643F-14B6-431F-8010-798E5544D960}">
      <dsp:nvSpPr>
        <dsp:cNvPr id="0" name=""/>
        <dsp:cNvSpPr/>
      </dsp:nvSpPr>
      <dsp:spPr>
        <a:xfrm>
          <a:off x="1881981" y="0"/>
          <a:ext cx="7997031" cy="3763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Kondisi mengancam </a:t>
          </a:r>
          <a:r>
            <a:rPr lang="id-ID" sz="2800" kern="1200" smtClean="0"/>
            <a:t>jiwa </a:t>
          </a:r>
          <a:r>
            <a:rPr lang="en-US" sz="2800" kern="1200" smtClean="0"/>
            <a:t>yang diakibatkan </a:t>
          </a:r>
          <a:r>
            <a:rPr lang="id-ID" sz="2800" kern="1200" smtClean="0"/>
            <a:t>ketidakmampuan </a:t>
          </a:r>
          <a:r>
            <a:rPr lang="en-US" sz="2800" kern="1200" smtClean="0"/>
            <a:t>sistem sirkulasi </a:t>
          </a:r>
          <a:r>
            <a:rPr lang="id-ID" sz="2800" kern="1200" smtClean="0"/>
            <a:t>mensuplai</a:t>
          </a:r>
          <a:r>
            <a:rPr lang="en-US" sz="2800" kern="1200" smtClean="0"/>
            <a:t> </a:t>
          </a:r>
          <a:r>
            <a:rPr lang="id-ID" sz="2800" kern="1200" smtClean="0"/>
            <a:t>O2 </a:t>
          </a:r>
          <a:r>
            <a:rPr lang="en-US" sz="2800" kern="1200" smtClean="0"/>
            <a:t>dan nutrisi ke jaringan</a:t>
          </a:r>
          <a:endParaRPr lang="id-ID" sz="2800" kern="1200" dirty="0"/>
        </a:p>
      </dsp:txBody>
      <dsp:txXfrm>
        <a:off x="1881981" y="0"/>
        <a:ext cx="7997031" cy="1787882"/>
      </dsp:txXfrm>
    </dsp:sp>
    <dsp:sp modelId="{72C82956-7516-4041-BB1A-95D13A37F844}">
      <dsp:nvSpPr>
        <dsp:cNvPr id="0" name=""/>
        <dsp:cNvSpPr/>
      </dsp:nvSpPr>
      <dsp:spPr>
        <a:xfrm>
          <a:off x="988040" y="1787882"/>
          <a:ext cx="1787882" cy="178788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498247"/>
                <a:satOff val="27330"/>
                <a:lumOff val="42458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shade val="50000"/>
                <a:hueOff val="498247"/>
                <a:satOff val="27330"/>
                <a:lumOff val="42458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shade val="50000"/>
              <a:hueOff val="498247"/>
              <a:satOff val="27330"/>
              <a:lumOff val="42458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2A000F-588F-444C-9B37-3C214B787DA4}">
      <dsp:nvSpPr>
        <dsp:cNvPr id="0" name=""/>
        <dsp:cNvSpPr/>
      </dsp:nvSpPr>
      <dsp:spPr>
        <a:xfrm>
          <a:off x="1881981" y="1787882"/>
          <a:ext cx="7997031" cy="17878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498247"/>
              <a:satOff val="27330"/>
              <a:lumOff val="4245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/>
            <a:t>D</a:t>
          </a:r>
          <a:r>
            <a:rPr lang="en-US" sz="2800" kern="1200" dirty="0" err="1" smtClean="0"/>
            <a:t>itandai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dengan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hipoksia</a:t>
          </a:r>
          <a:r>
            <a:rPr lang="en-US" sz="2800" kern="1200" dirty="0" smtClean="0"/>
            <a:t> </a:t>
          </a:r>
          <a:r>
            <a:rPr lang="id-ID" sz="2800" kern="1200" dirty="0" smtClean="0"/>
            <a:t> (</a:t>
          </a:r>
          <a:r>
            <a:rPr lang="en-US" sz="2800" kern="1200" dirty="0" err="1" smtClean="0"/>
            <a:t>ketidakadekuatan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pengiriman</a:t>
          </a:r>
          <a:r>
            <a:rPr lang="en-US" sz="2800" kern="1200" dirty="0" smtClean="0"/>
            <a:t> </a:t>
          </a:r>
          <a:r>
            <a:rPr lang="id-ID" sz="2800" kern="1200" dirty="0" smtClean="0"/>
            <a:t>O2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dan</a:t>
          </a:r>
          <a:r>
            <a:rPr lang="en-US" sz="2800" kern="1200" dirty="0" smtClean="0"/>
            <a:t>/</a:t>
          </a:r>
          <a:r>
            <a:rPr lang="en-US" sz="2800" kern="1200" dirty="0" err="1" smtClean="0"/>
            <a:t>atau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peningkatan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konsumsi</a:t>
          </a:r>
          <a:r>
            <a:rPr lang="en-US" sz="2800" kern="1200" dirty="0" smtClean="0"/>
            <a:t> </a:t>
          </a:r>
          <a:r>
            <a:rPr lang="id-ID" sz="2800" kern="1200" dirty="0" smtClean="0"/>
            <a:t>O2 jaringan)</a:t>
          </a:r>
          <a:r>
            <a:rPr lang="en-US" sz="2800" kern="1200" dirty="0" smtClean="0"/>
            <a:t> </a:t>
          </a:r>
          <a:endParaRPr lang="id-ID" sz="2800" kern="1200" dirty="0"/>
        </a:p>
      </dsp:txBody>
      <dsp:txXfrm>
        <a:off x="1881981" y="1787882"/>
        <a:ext cx="7997031" cy="17878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6BB5F-5C7E-E941-9B71-48CB183A4EE7}">
      <dsp:nvSpPr>
        <dsp:cNvPr id="0" name=""/>
        <dsp:cNvSpPr/>
      </dsp:nvSpPr>
      <dsp:spPr>
        <a:xfrm>
          <a:off x="-4711798" y="-722265"/>
          <a:ext cx="5612352" cy="5612352"/>
        </a:xfrm>
        <a:prstGeom prst="blockArc">
          <a:avLst>
            <a:gd name="adj1" fmla="val 18900000"/>
            <a:gd name="adj2" fmla="val 2700000"/>
            <a:gd name="adj3" fmla="val 385"/>
          </a:avLst>
        </a:pr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91E82-57B3-204B-8805-3AEA9526B6CD}">
      <dsp:nvSpPr>
        <dsp:cNvPr id="0" name=""/>
        <dsp:cNvSpPr/>
      </dsp:nvSpPr>
      <dsp:spPr>
        <a:xfrm>
          <a:off x="471653" y="320422"/>
          <a:ext cx="7061040" cy="6411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935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/>
            <a:t>Syok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Kardiogenik</a:t>
          </a:r>
          <a:endParaRPr lang="en-US" sz="3300" kern="1200" dirty="0"/>
        </a:p>
      </dsp:txBody>
      <dsp:txXfrm>
        <a:off x="471653" y="320422"/>
        <a:ext cx="7061040" cy="641177"/>
      </dsp:txXfrm>
    </dsp:sp>
    <dsp:sp modelId="{B4E57C17-4D84-D343-8716-7E0E015AFDB0}">
      <dsp:nvSpPr>
        <dsp:cNvPr id="0" name=""/>
        <dsp:cNvSpPr/>
      </dsp:nvSpPr>
      <dsp:spPr>
        <a:xfrm>
          <a:off x="70917" y="240274"/>
          <a:ext cx="801472" cy="8014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CEC1D-195A-8348-A8F3-B7ACD94BECD4}">
      <dsp:nvSpPr>
        <dsp:cNvPr id="0" name=""/>
        <dsp:cNvSpPr/>
      </dsp:nvSpPr>
      <dsp:spPr>
        <a:xfrm>
          <a:off x="839255" y="1282355"/>
          <a:ext cx="6693438" cy="6411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935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/>
            <a:t>Syok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Hipovolemik</a:t>
          </a:r>
          <a:endParaRPr lang="en-US" sz="3300" kern="1200" dirty="0" smtClean="0"/>
        </a:p>
      </dsp:txBody>
      <dsp:txXfrm>
        <a:off x="839255" y="1282355"/>
        <a:ext cx="6693438" cy="641177"/>
      </dsp:txXfrm>
    </dsp:sp>
    <dsp:sp modelId="{D5E17CE6-78C5-554E-8BE2-EF5A5FD89848}">
      <dsp:nvSpPr>
        <dsp:cNvPr id="0" name=""/>
        <dsp:cNvSpPr/>
      </dsp:nvSpPr>
      <dsp:spPr>
        <a:xfrm>
          <a:off x="438519" y="1202208"/>
          <a:ext cx="801472" cy="8014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37EC45-A198-5748-B125-CE182E819134}">
      <dsp:nvSpPr>
        <dsp:cNvPr id="0" name=""/>
        <dsp:cNvSpPr/>
      </dsp:nvSpPr>
      <dsp:spPr>
        <a:xfrm>
          <a:off x="839255" y="2244288"/>
          <a:ext cx="6693438" cy="6411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935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/>
            <a:t>Syok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Distributif</a:t>
          </a:r>
          <a:endParaRPr lang="en-US" sz="3300" kern="1200" dirty="0"/>
        </a:p>
      </dsp:txBody>
      <dsp:txXfrm>
        <a:off x="839255" y="2244288"/>
        <a:ext cx="6693438" cy="641177"/>
      </dsp:txXfrm>
    </dsp:sp>
    <dsp:sp modelId="{447177A8-C8AC-B445-AB02-60CE8E9B2B78}">
      <dsp:nvSpPr>
        <dsp:cNvPr id="0" name=""/>
        <dsp:cNvSpPr/>
      </dsp:nvSpPr>
      <dsp:spPr>
        <a:xfrm>
          <a:off x="438519" y="2164141"/>
          <a:ext cx="801472" cy="8014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F861E-9150-A645-9D90-488701AFA09D}">
      <dsp:nvSpPr>
        <dsp:cNvPr id="0" name=""/>
        <dsp:cNvSpPr/>
      </dsp:nvSpPr>
      <dsp:spPr>
        <a:xfrm>
          <a:off x="471653" y="3206222"/>
          <a:ext cx="7061040" cy="6411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935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/>
            <a:t>Syok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Obstruktif</a:t>
          </a:r>
          <a:endParaRPr lang="en-US" sz="3300" kern="1200" dirty="0"/>
        </a:p>
      </dsp:txBody>
      <dsp:txXfrm>
        <a:off x="471653" y="3206222"/>
        <a:ext cx="7061040" cy="641177"/>
      </dsp:txXfrm>
    </dsp:sp>
    <dsp:sp modelId="{03B38D02-5658-D040-8C43-D3A1A06C2702}">
      <dsp:nvSpPr>
        <dsp:cNvPr id="0" name=""/>
        <dsp:cNvSpPr/>
      </dsp:nvSpPr>
      <dsp:spPr>
        <a:xfrm>
          <a:off x="70917" y="3126074"/>
          <a:ext cx="801472" cy="8014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ADC44-7F97-4DA1-9CE9-A66B0691E976}">
      <dsp:nvSpPr>
        <dsp:cNvPr id="0" name=""/>
        <dsp:cNvSpPr/>
      </dsp:nvSpPr>
      <dsp:spPr>
        <a:xfrm>
          <a:off x="0" y="42946"/>
          <a:ext cx="3087191" cy="185231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dirty="0" smtClean="0"/>
            <a:t>Perifer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dirty="0" smtClean="0"/>
            <a:t>Nadi lemah, isi kurang, kulit dingin, lembab, basah, CRT &gt; 2 detik, pucat, sianosis</a:t>
          </a:r>
          <a:endParaRPr lang="id-ID" sz="2200" kern="1200" dirty="0"/>
        </a:p>
      </dsp:txBody>
      <dsp:txXfrm>
        <a:off x="0" y="42946"/>
        <a:ext cx="3087191" cy="1852314"/>
      </dsp:txXfrm>
    </dsp:sp>
    <dsp:sp modelId="{4891A5EE-815F-45BD-9B5D-C964C622E093}">
      <dsp:nvSpPr>
        <dsp:cNvPr id="0" name=""/>
        <dsp:cNvSpPr/>
      </dsp:nvSpPr>
      <dsp:spPr>
        <a:xfrm>
          <a:off x="3395910" y="42946"/>
          <a:ext cx="3087191" cy="185231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dirty="0" smtClean="0"/>
            <a:t>Renal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dirty="0" smtClean="0"/>
            <a:t>Urine &lt; 0.5 ml/kg/jam, ureum kreatinin ↑, BJ urine ↑</a:t>
          </a:r>
          <a:endParaRPr lang="id-ID" sz="2200" kern="1200" dirty="0"/>
        </a:p>
      </dsp:txBody>
      <dsp:txXfrm>
        <a:off x="3395910" y="42946"/>
        <a:ext cx="3087191" cy="1852314"/>
      </dsp:txXfrm>
    </dsp:sp>
    <dsp:sp modelId="{AA057B5F-2D0C-4388-8AF0-783527FCEDBD}">
      <dsp:nvSpPr>
        <dsp:cNvPr id="0" name=""/>
        <dsp:cNvSpPr/>
      </dsp:nvSpPr>
      <dsp:spPr>
        <a:xfrm>
          <a:off x="6791821" y="42946"/>
          <a:ext cx="3087191" cy="185231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dirty="0" smtClean="0"/>
            <a:t>Cerebral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dirty="0" smtClean="0"/>
            <a:t>Anxietas, pusing, agitasi, penurunan kesadaran</a:t>
          </a:r>
          <a:endParaRPr lang="id-ID" sz="2200" kern="1200" dirty="0"/>
        </a:p>
      </dsp:txBody>
      <dsp:txXfrm>
        <a:off x="6791821" y="42946"/>
        <a:ext cx="3087191" cy="1852314"/>
      </dsp:txXfrm>
    </dsp:sp>
    <dsp:sp modelId="{C6CB0423-DA6A-43F5-BE4E-35BD5F47997B}">
      <dsp:nvSpPr>
        <dsp:cNvPr id="0" name=""/>
        <dsp:cNvSpPr/>
      </dsp:nvSpPr>
      <dsp:spPr>
        <a:xfrm>
          <a:off x="1697955" y="2203981"/>
          <a:ext cx="3087191" cy="185231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dirty="0" smtClean="0"/>
            <a:t>Cardiopulmonal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dirty="0" smtClean="0"/>
            <a:t>Hipotensi, takikardi, disritmia, JVP, CVP, takipnoe, gagal nafas, hipoksia</a:t>
          </a:r>
          <a:endParaRPr lang="id-ID" sz="2200" kern="1200" dirty="0"/>
        </a:p>
      </dsp:txBody>
      <dsp:txXfrm>
        <a:off x="1697955" y="2203981"/>
        <a:ext cx="3087191" cy="1852314"/>
      </dsp:txXfrm>
    </dsp:sp>
    <dsp:sp modelId="{446B9107-F838-4E66-8510-D9849042031A}">
      <dsp:nvSpPr>
        <dsp:cNvPr id="0" name=""/>
        <dsp:cNvSpPr/>
      </dsp:nvSpPr>
      <dsp:spPr>
        <a:xfrm>
          <a:off x="5093866" y="2203981"/>
          <a:ext cx="3087191" cy="185231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dirty="0" smtClean="0"/>
            <a:t>Gastrointestinal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dirty="0" smtClean="0"/>
            <a:t>Bising usus ↓, ileus paralitik, hipo atau hiperglikemi</a:t>
          </a:r>
          <a:endParaRPr lang="id-ID" sz="2200" kern="1200" dirty="0"/>
        </a:p>
      </dsp:txBody>
      <dsp:txXfrm>
        <a:off x="5093866" y="2203981"/>
        <a:ext cx="3087191" cy="18523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AFE4C-9131-41A9-92B7-E4862C9AC69D}">
      <dsp:nvSpPr>
        <dsp:cNvPr id="0" name=""/>
        <dsp:cNvSpPr/>
      </dsp:nvSpPr>
      <dsp:spPr>
        <a:xfrm>
          <a:off x="0" y="201531"/>
          <a:ext cx="8747761" cy="7449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923" tIns="229108" rIns="67892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400" kern="1200" dirty="0" smtClean="0"/>
            <a:t>miokard infark, kardiomiopati, hipertensi pulmonal </a:t>
          </a:r>
          <a:endParaRPr lang="id-ID" sz="2400" kern="1200" dirty="0"/>
        </a:p>
      </dsp:txBody>
      <dsp:txXfrm>
        <a:off x="0" y="201531"/>
        <a:ext cx="8747761" cy="744975"/>
      </dsp:txXfrm>
    </dsp:sp>
    <dsp:sp modelId="{70154D0F-0741-4380-8C46-04FB92F9559E}">
      <dsp:nvSpPr>
        <dsp:cNvPr id="0" name=""/>
        <dsp:cNvSpPr/>
      </dsp:nvSpPr>
      <dsp:spPr>
        <a:xfrm>
          <a:off x="437388" y="39171"/>
          <a:ext cx="6123432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51" tIns="0" rIns="23145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/>
            <a:t>Disfungsi sistolik</a:t>
          </a:r>
          <a:endParaRPr lang="id-ID" sz="2400" kern="1200" dirty="0"/>
        </a:p>
      </dsp:txBody>
      <dsp:txXfrm>
        <a:off x="453240" y="55023"/>
        <a:ext cx="6091728" cy="293016"/>
      </dsp:txXfrm>
    </dsp:sp>
    <dsp:sp modelId="{B12D51E7-4829-4AA2-9318-0EDDD8FAD417}">
      <dsp:nvSpPr>
        <dsp:cNvPr id="0" name=""/>
        <dsp:cNvSpPr/>
      </dsp:nvSpPr>
      <dsp:spPr>
        <a:xfrm>
          <a:off x="0" y="1168266"/>
          <a:ext cx="8747761" cy="7449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923" tIns="229108" rIns="67892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400" kern="1200" dirty="0" smtClean="0"/>
            <a:t>kardiomiopati, hipertrofi ventrikel </a:t>
          </a:r>
        </a:p>
      </dsp:txBody>
      <dsp:txXfrm>
        <a:off x="0" y="1168266"/>
        <a:ext cx="8747761" cy="744975"/>
      </dsp:txXfrm>
    </dsp:sp>
    <dsp:sp modelId="{4EAC06DA-B3BB-4183-96A5-428560AD1F6B}">
      <dsp:nvSpPr>
        <dsp:cNvPr id="0" name=""/>
        <dsp:cNvSpPr/>
      </dsp:nvSpPr>
      <dsp:spPr>
        <a:xfrm>
          <a:off x="437388" y="1005906"/>
          <a:ext cx="6123432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51" tIns="0" rIns="23145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/>
            <a:t>Disfungsi diastolik</a:t>
          </a:r>
        </a:p>
      </dsp:txBody>
      <dsp:txXfrm>
        <a:off x="453240" y="1021758"/>
        <a:ext cx="6091728" cy="293016"/>
      </dsp:txXfrm>
    </dsp:sp>
    <dsp:sp modelId="{88203E90-DA23-4B3D-829D-D20E86E1CE3E}">
      <dsp:nvSpPr>
        <dsp:cNvPr id="0" name=""/>
        <dsp:cNvSpPr/>
      </dsp:nvSpPr>
      <dsp:spPr>
        <a:xfrm>
          <a:off x="0" y="2135001"/>
          <a:ext cx="8747761" cy="7449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923" tIns="229108" rIns="67892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400" kern="1200" dirty="0" smtClean="0"/>
            <a:t>bradiaritmia, takiaritmia </a:t>
          </a:r>
        </a:p>
      </dsp:txBody>
      <dsp:txXfrm>
        <a:off x="0" y="2135001"/>
        <a:ext cx="8747761" cy="744975"/>
      </dsp:txXfrm>
    </dsp:sp>
    <dsp:sp modelId="{6B950C59-29D9-4DB4-8D1B-53E3CB1EE3B3}">
      <dsp:nvSpPr>
        <dsp:cNvPr id="0" name=""/>
        <dsp:cNvSpPr/>
      </dsp:nvSpPr>
      <dsp:spPr>
        <a:xfrm>
          <a:off x="437388" y="1972641"/>
          <a:ext cx="6123432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51" tIns="0" rIns="23145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/>
            <a:t>Disritmia</a:t>
          </a:r>
        </a:p>
      </dsp:txBody>
      <dsp:txXfrm>
        <a:off x="453240" y="1988493"/>
        <a:ext cx="6091728" cy="293016"/>
      </dsp:txXfrm>
    </dsp:sp>
    <dsp:sp modelId="{832C69A1-59AF-4847-B837-9993DC403737}">
      <dsp:nvSpPr>
        <dsp:cNvPr id="0" name=""/>
        <dsp:cNvSpPr/>
      </dsp:nvSpPr>
      <dsp:spPr>
        <a:xfrm>
          <a:off x="0" y="3101736"/>
          <a:ext cx="8747761" cy="7449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923" tIns="229108" rIns="678923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400" kern="1200" dirty="0" smtClean="0"/>
            <a:t>stenosis, regurgitasi, ruptur septal</a:t>
          </a:r>
        </a:p>
      </dsp:txBody>
      <dsp:txXfrm>
        <a:off x="0" y="3101736"/>
        <a:ext cx="8747761" cy="744975"/>
      </dsp:txXfrm>
    </dsp:sp>
    <dsp:sp modelId="{E425A5A1-64CB-4B3E-B2B7-CCB719740CCF}">
      <dsp:nvSpPr>
        <dsp:cNvPr id="0" name=""/>
        <dsp:cNvSpPr/>
      </dsp:nvSpPr>
      <dsp:spPr>
        <a:xfrm>
          <a:off x="437388" y="2939376"/>
          <a:ext cx="6123432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51" tIns="0" rIns="23145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/>
            <a:t>Gangguan struktur</a:t>
          </a:r>
        </a:p>
      </dsp:txBody>
      <dsp:txXfrm>
        <a:off x="453240" y="2955228"/>
        <a:ext cx="6091728" cy="2930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AFE4C-9131-41A9-92B7-E4862C9AC69D}">
      <dsp:nvSpPr>
        <dsp:cNvPr id="0" name=""/>
        <dsp:cNvSpPr/>
      </dsp:nvSpPr>
      <dsp:spPr>
        <a:xfrm>
          <a:off x="0" y="478191"/>
          <a:ext cx="8747761" cy="158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923" tIns="583184" rIns="67892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800" kern="1200" dirty="0" smtClean="0"/>
            <a:t>T</a:t>
          </a:r>
          <a:r>
            <a:rPr lang="en-US" sz="2800" kern="1200" dirty="0" err="1" smtClean="0"/>
            <a:t>rauma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perdarahan</a:t>
          </a:r>
          <a:r>
            <a:rPr lang="en-US" sz="2800" kern="1200" dirty="0" smtClean="0"/>
            <a:t> intestinal, </a:t>
          </a:r>
          <a:r>
            <a:rPr lang="en-US" sz="2800" kern="1200" dirty="0" err="1" smtClean="0"/>
            <a:t>perdarahan</a:t>
          </a:r>
          <a:r>
            <a:rPr lang="en-US" sz="2800" kern="1200" dirty="0" smtClean="0"/>
            <a:t> post partum, </a:t>
          </a:r>
          <a:r>
            <a:rPr lang="en-US" sz="2800" kern="1200" dirty="0" err="1" smtClean="0"/>
            <a:t>ruptur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pembuluh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darah</a:t>
          </a:r>
          <a:endParaRPr lang="id-ID" sz="2800" kern="1200" dirty="0"/>
        </a:p>
      </dsp:txBody>
      <dsp:txXfrm>
        <a:off x="0" y="478191"/>
        <a:ext cx="8747761" cy="1587600"/>
      </dsp:txXfrm>
    </dsp:sp>
    <dsp:sp modelId="{70154D0F-0741-4380-8C46-04FB92F9559E}">
      <dsp:nvSpPr>
        <dsp:cNvPr id="0" name=""/>
        <dsp:cNvSpPr/>
      </dsp:nvSpPr>
      <dsp:spPr>
        <a:xfrm>
          <a:off x="437388" y="64911"/>
          <a:ext cx="6123432" cy="826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51" tIns="0" rIns="23145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Hemoragik</a:t>
          </a:r>
          <a:endParaRPr lang="id-ID" sz="2800" kern="1200" dirty="0"/>
        </a:p>
      </dsp:txBody>
      <dsp:txXfrm>
        <a:off x="477737" y="105260"/>
        <a:ext cx="6042734" cy="745862"/>
      </dsp:txXfrm>
    </dsp:sp>
    <dsp:sp modelId="{54F8A432-14F7-4927-999C-D1987207BFA1}">
      <dsp:nvSpPr>
        <dsp:cNvPr id="0" name=""/>
        <dsp:cNvSpPr/>
      </dsp:nvSpPr>
      <dsp:spPr>
        <a:xfrm>
          <a:off x="0" y="2630271"/>
          <a:ext cx="8747761" cy="11907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923" tIns="583184" rIns="678923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/>
            <a:t>Diare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Muntah</a:t>
          </a:r>
          <a:r>
            <a:rPr lang="en-US" sz="2800" kern="1200" dirty="0" smtClean="0"/>
            <a:t>, Luka </a:t>
          </a:r>
          <a:r>
            <a:rPr lang="en-US" sz="2800" kern="1200" dirty="0" err="1" smtClean="0"/>
            <a:t>Bakar</a:t>
          </a:r>
          <a:endParaRPr lang="en-US" sz="2800" kern="1200" dirty="0"/>
        </a:p>
      </dsp:txBody>
      <dsp:txXfrm>
        <a:off x="0" y="2630271"/>
        <a:ext cx="8747761" cy="1190700"/>
      </dsp:txXfrm>
    </dsp:sp>
    <dsp:sp modelId="{E19D0955-4D3B-4725-8E56-965326E5857E}">
      <dsp:nvSpPr>
        <dsp:cNvPr id="0" name=""/>
        <dsp:cNvSpPr/>
      </dsp:nvSpPr>
      <dsp:spPr>
        <a:xfrm>
          <a:off x="437388" y="2216991"/>
          <a:ext cx="6123432" cy="826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51" tIns="0" rIns="23145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Non </a:t>
          </a:r>
          <a:r>
            <a:rPr lang="en-US" sz="2800" kern="1200" dirty="0" err="1" smtClean="0"/>
            <a:t>hemoragik</a:t>
          </a:r>
          <a:endParaRPr lang="en-US" sz="2800" kern="1200" dirty="0"/>
        </a:p>
      </dsp:txBody>
      <dsp:txXfrm>
        <a:off x="477737" y="2257340"/>
        <a:ext cx="6042734" cy="745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AFE4C-9131-41A9-92B7-E4862C9AC69D}">
      <dsp:nvSpPr>
        <dsp:cNvPr id="0" name=""/>
        <dsp:cNvSpPr/>
      </dsp:nvSpPr>
      <dsp:spPr>
        <a:xfrm>
          <a:off x="0" y="592671"/>
          <a:ext cx="8747761" cy="3231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923" tIns="749808" rIns="678923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smtClean="0"/>
            <a:t>Sepsis : infeksi paru, peritonitis, selulitis, dll</a:t>
          </a:r>
          <a:endParaRPr lang="en-US" sz="3600" kern="1200" dirty="0" smtClean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smtClean="0"/>
            <a:t>Neurogenik : cedera medula spinalis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smtClean="0"/>
            <a:t>Reaksi anafilaktik : alergi </a:t>
          </a:r>
          <a:endParaRPr lang="en-US" sz="3600" kern="1200" dirty="0"/>
        </a:p>
      </dsp:txBody>
      <dsp:txXfrm>
        <a:off x="0" y="592671"/>
        <a:ext cx="8747761" cy="3231900"/>
      </dsp:txXfrm>
    </dsp:sp>
    <dsp:sp modelId="{70154D0F-0741-4380-8C46-04FB92F9559E}">
      <dsp:nvSpPr>
        <dsp:cNvPr id="0" name=""/>
        <dsp:cNvSpPr/>
      </dsp:nvSpPr>
      <dsp:spPr>
        <a:xfrm>
          <a:off x="437388" y="61311"/>
          <a:ext cx="6123432" cy="1062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51" tIns="0" rIns="231451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Etiologi</a:t>
          </a:r>
          <a:r>
            <a:rPr lang="en-US" sz="3600" kern="1200" dirty="0" smtClean="0"/>
            <a:t> : </a:t>
          </a:r>
          <a:endParaRPr lang="id-ID" sz="3600" kern="1200" dirty="0"/>
        </a:p>
      </dsp:txBody>
      <dsp:txXfrm>
        <a:off x="489266" y="113189"/>
        <a:ext cx="6019676" cy="9589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AFE4C-9131-41A9-92B7-E4862C9AC69D}">
      <dsp:nvSpPr>
        <dsp:cNvPr id="0" name=""/>
        <dsp:cNvSpPr/>
      </dsp:nvSpPr>
      <dsp:spPr>
        <a:xfrm>
          <a:off x="0" y="564321"/>
          <a:ext cx="8747761" cy="3288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923" tIns="749808" rIns="678923" bIns="256032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Tamponade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jantung</a:t>
          </a:r>
          <a:r>
            <a:rPr lang="en-US" sz="3600" kern="1200" dirty="0" smtClean="0"/>
            <a:t> </a:t>
          </a:r>
          <a:endParaRPr lang="id-ID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smtClean="0"/>
            <a:t>Tension pneumothoraks </a:t>
          </a:r>
          <a:endParaRPr lang="en-US" sz="3600" kern="1200" dirty="0" smtClean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smtClean="0"/>
            <a:t>Emboli paru </a:t>
          </a:r>
          <a:endParaRPr lang="en-US" sz="3600" kern="1200" dirty="0" smtClean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smtClean="0"/>
            <a:t>Emboli jantung </a:t>
          </a:r>
          <a:endParaRPr lang="en-US" sz="3600" kern="1200" dirty="0"/>
        </a:p>
      </dsp:txBody>
      <dsp:txXfrm>
        <a:off x="0" y="564321"/>
        <a:ext cx="8747761" cy="3288600"/>
      </dsp:txXfrm>
    </dsp:sp>
    <dsp:sp modelId="{70154D0F-0741-4380-8C46-04FB92F9559E}">
      <dsp:nvSpPr>
        <dsp:cNvPr id="0" name=""/>
        <dsp:cNvSpPr/>
      </dsp:nvSpPr>
      <dsp:spPr>
        <a:xfrm>
          <a:off x="437388" y="32961"/>
          <a:ext cx="6123432" cy="1062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51" tIns="0" rIns="231451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600" kern="1200" dirty="0" smtClean="0"/>
            <a:t>Etiologi</a:t>
          </a:r>
          <a:endParaRPr lang="id-ID" sz="3600" kern="1200" dirty="0"/>
        </a:p>
      </dsp:txBody>
      <dsp:txXfrm>
        <a:off x="489266" y="84839"/>
        <a:ext cx="6019676" cy="9589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2BB3D-5A05-4DB9-AC79-A22D6F31AF24}">
      <dsp:nvSpPr>
        <dsp:cNvPr id="0" name=""/>
        <dsp:cNvSpPr/>
      </dsp:nvSpPr>
      <dsp:spPr>
        <a:xfrm>
          <a:off x="1747073" y="0"/>
          <a:ext cx="4084320" cy="408432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F3D02-C84C-413F-A54F-81001C79A6E0}">
      <dsp:nvSpPr>
        <dsp:cNvPr id="0" name=""/>
        <dsp:cNvSpPr/>
      </dsp:nvSpPr>
      <dsp:spPr>
        <a:xfrm>
          <a:off x="3777000" y="410042"/>
          <a:ext cx="3563203" cy="9700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/>
            <a:t>Penyakit yang prevalensinya tinggi</a:t>
          </a:r>
          <a:endParaRPr lang="id-ID" sz="2400" kern="1200" dirty="0"/>
        </a:p>
      </dsp:txBody>
      <dsp:txXfrm>
        <a:off x="3824353" y="457395"/>
        <a:ext cx="3468497" cy="875320"/>
      </dsp:txXfrm>
    </dsp:sp>
    <dsp:sp modelId="{B330499D-0966-4CC8-9454-9D4FBD2CFD3E}">
      <dsp:nvSpPr>
        <dsp:cNvPr id="0" name=""/>
        <dsp:cNvSpPr/>
      </dsp:nvSpPr>
      <dsp:spPr>
        <a:xfrm>
          <a:off x="3777000" y="1501322"/>
          <a:ext cx="3563203" cy="9700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/>
            <a:t>Penyakit dengan risiko tinggi</a:t>
          </a:r>
          <a:endParaRPr lang="id-ID" sz="2400" kern="1200" dirty="0"/>
        </a:p>
      </dsp:txBody>
      <dsp:txXfrm>
        <a:off x="3824353" y="1548675"/>
        <a:ext cx="3468497" cy="875320"/>
      </dsp:txXfrm>
    </dsp:sp>
    <dsp:sp modelId="{C2C82C3C-305C-4C3F-8F2F-53A2FFB06964}">
      <dsp:nvSpPr>
        <dsp:cNvPr id="0" name=""/>
        <dsp:cNvSpPr/>
      </dsp:nvSpPr>
      <dsp:spPr>
        <a:xfrm>
          <a:off x="3808220" y="2577311"/>
          <a:ext cx="4262745" cy="9604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/>
            <a:t>Penyakit yang membutuhkan pembiayaan tinggi</a:t>
          </a:r>
          <a:endParaRPr lang="id-ID" sz="2400" kern="1200" dirty="0"/>
        </a:p>
      </dsp:txBody>
      <dsp:txXfrm>
        <a:off x="3855104" y="2624195"/>
        <a:ext cx="4168977" cy="866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1BB9F-D093-0D48-ACA9-D9B216AAD68C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359F6-F3B2-2848-A936-ED1F20F1D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66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359F6-F3B2-2848-A936-ED1F20F1D8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3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27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68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4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6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8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1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2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5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2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29677C9-E2F9-1B40-A055-26F42158C05A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5651A6E-30EA-A94D-8ED0-7DB64722D3E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1080" y="1600200"/>
            <a:ext cx="10073640" cy="1780108"/>
          </a:xfrm>
          <a:ln w="38100">
            <a:noFill/>
          </a:ln>
        </p:spPr>
        <p:txBody>
          <a:bodyPr>
            <a:normAutofit/>
          </a:bodyPr>
          <a:lstStyle/>
          <a:p>
            <a:r>
              <a:rPr lang="id-ID" b="1" dirty="0" smtClean="0">
                <a:solidFill>
                  <a:schemeClr val="tx1"/>
                </a:solidFill>
              </a:rPr>
              <a:t>Diagnosis dan Tatalaksana Syok                 di Layanan Primer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28867"/>
            <a:ext cx="8534400" cy="773723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solidFill>
                  <a:schemeClr val="tx1"/>
                </a:solidFill>
              </a:rPr>
              <a:t>dr. </a:t>
            </a:r>
            <a:r>
              <a:rPr lang="en-US" sz="2800" cap="none" dirty="0" err="1" smtClean="0">
                <a:solidFill>
                  <a:schemeClr val="tx1"/>
                </a:solidFill>
              </a:rPr>
              <a:t>Iwan</a:t>
            </a:r>
            <a:r>
              <a:rPr lang="en-US" sz="2800" cap="none" dirty="0" smtClean="0">
                <a:solidFill>
                  <a:schemeClr val="tx1"/>
                </a:solidFill>
              </a:rPr>
              <a:t> Abdul </a:t>
            </a:r>
            <a:r>
              <a:rPr lang="en-US" sz="2800" cap="none" dirty="0" err="1" smtClean="0">
                <a:solidFill>
                  <a:schemeClr val="tx1"/>
                </a:solidFill>
              </a:rPr>
              <a:t>Rachman</a:t>
            </a:r>
            <a:r>
              <a:rPr lang="en-US" sz="2800" cap="none" dirty="0" smtClean="0">
                <a:solidFill>
                  <a:schemeClr val="tx1"/>
                </a:solidFill>
              </a:rPr>
              <a:t> </a:t>
            </a:r>
            <a:r>
              <a:rPr lang="en-US" sz="2800" cap="none" dirty="0" err="1" smtClean="0">
                <a:solidFill>
                  <a:schemeClr val="tx1"/>
                </a:solidFill>
              </a:rPr>
              <a:t>SpAn.</a:t>
            </a:r>
            <a:r>
              <a:rPr lang="en-US" sz="2800" cap="none" dirty="0" smtClean="0">
                <a:solidFill>
                  <a:schemeClr val="tx1"/>
                </a:solidFill>
              </a:rPr>
              <a:t>, KNA., </a:t>
            </a:r>
            <a:r>
              <a:rPr lang="en-US" sz="2800" cap="none" dirty="0" err="1" smtClean="0">
                <a:solidFill>
                  <a:schemeClr val="tx1"/>
                </a:solidFill>
              </a:rPr>
              <a:t>MKes</a:t>
            </a:r>
            <a:endParaRPr lang="en-US" sz="28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>
              <a:spcAft>
                <a:spcPts val="0"/>
              </a:spcAft>
              <a:buClrTx/>
              <a:buSzTx/>
            </a:pPr>
            <a:r>
              <a:rPr lang="en-US" sz="3200" dirty="0" err="1" smtClean="0"/>
              <a:t>Etiologi</a:t>
            </a:r>
            <a:endParaRPr lang="en-US" sz="3200" dirty="0" smtClean="0"/>
          </a:p>
          <a:p>
            <a:pPr lvl="1" defTabSz="914400">
              <a:spcAft>
                <a:spcPts val="0"/>
              </a:spcAft>
              <a:buClrTx/>
              <a:buSzTx/>
            </a:pPr>
            <a:r>
              <a:rPr lang="en-US" sz="2800" dirty="0" err="1" smtClean="0"/>
              <a:t>Disfungsi</a:t>
            </a:r>
            <a:r>
              <a:rPr lang="en-US" sz="2800" dirty="0" smtClean="0"/>
              <a:t> </a:t>
            </a:r>
            <a:r>
              <a:rPr lang="en-US" sz="2800" dirty="0" err="1" smtClean="0"/>
              <a:t>sistolik</a:t>
            </a:r>
            <a:r>
              <a:rPr lang="en-US" sz="2800" dirty="0" smtClean="0"/>
              <a:t> : </a:t>
            </a:r>
            <a:r>
              <a:rPr lang="en-US" sz="2800" dirty="0" err="1" smtClean="0"/>
              <a:t>miokard</a:t>
            </a:r>
            <a:r>
              <a:rPr lang="en-US" sz="2800" dirty="0" smtClean="0"/>
              <a:t> </a:t>
            </a:r>
            <a:r>
              <a:rPr lang="en-US" sz="2800" dirty="0" err="1" smtClean="0"/>
              <a:t>infark</a:t>
            </a:r>
            <a:r>
              <a:rPr lang="en-US" sz="2800" dirty="0" smtClean="0"/>
              <a:t>, </a:t>
            </a:r>
            <a:r>
              <a:rPr lang="en-US" sz="2800" dirty="0" err="1" smtClean="0"/>
              <a:t>kardiomiopati</a:t>
            </a:r>
            <a:r>
              <a:rPr lang="en-US" sz="2800" dirty="0" smtClean="0"/>
              <a:t>, </a:t>
            </a:r>
            <a:r>
              <a:rPr lang="en-US" sz="2800" dirty="0" err="1" smtClean="0"/>
              <a:t>hipertensi</a:t>
            </a:r>
            <a:r>
              <a:rPr lang="en-US" sz="2800" dirty="0" smtClean="0"/>
              <a:t> </a:t>
            </a:r>
            <a:r>
              <a:rPr lang="en-US" sz="2800" dirty="0" err="1" smtClean="0"/>
              <a:t>pulmonal</a:t>
            </a:r>
            <a:r>
              <a:rPr lang="en-US" sz="2800" dirty="0" smtClean="0"/>
              <a:t> </a:t>
            </a:r>
          </a:p>
          <a:p>
            <a:pPr lvl="1" defTabSz="914400">
              <a:spcAft>
                <a:spcPts val="0"/>
              </a:spcAft>
              <a:buClrTx/>
              <a:buSzTx/>
            </a:pPr>
            <a:r>
              <a:rPr lang="en-US" sz="2800" dirty="0" err="1" smtClean="0"/>
              <a:t>Disfungsi</a:t>
            </a:r>
            <a:r>
              <a:rPr lang="en-US" sz="2800" dirty="0" smtClean="0"/>
              <a:t> </a:t>
            </a:r>
            <a:r>
              <a:rPr lang="en-US" sz="2800" dirty="0" err="1" smtClean="0"/>
              <a:t>diastolik</a:t>
            </a:r>
            <a:r>
              <a:rPr lang="en-US" sz="2800" dirty="0" smtClean="0"/>
              <a:t> : </a:t>
            </a:r>
            <a:r>
              <a:rPr lang="en-US" sz="2800" dirty="0" err="1" smtClean="0"/>
              <a:t>kardiomiopati</a:t>
            </a:r>
            <a:r>
              <a:rPr lang="en-US" sz="2800" dirty="0" smtClean="0"/>
              <a:t>, </a:t>
            </a:r>
            <a:r>
              <a:rPr lang="en-US" sz="2800" dirty="0" err="1" smtClean="0"/>
              <a:t>hipertrofi</a:t>
            </a:r>
            <a:r>
              <a:rPr lang="en-US" sz="2800" dirty="0" smtClean="0"/>
              <a:t> </a:t>
            </a:r>
            <a:r>
              <a:rPr lang="en-US" sz="2800" dirty="0" err="1" smtClean="0"/>
              <a:t>ventrikel</a:t>
            </a:r>
            <a:r>
              <a:rPr lang="en-US" sz="2800" dirty="0" smtClean="0"/>
              <a:t> </a:t>
            </a:r>
          </a:p>
          <a:p>
            <a:pPr lvl="1" defTabSz="914400">
              <a:spcAft>
                <a:spcPts val="0"/>
              </a:spcAft>
              <a:buClrTx/>
              <a:buSzTx/>
            </a:pPr>
            <a:r>
              <a:rPr lang="en-US" sz="2800" dirty="0" err="1" smtClean="0"/>
              <a:t>Disritmia</a:t>
            </a:r>
            <a:r>
              <a:rPr lang="en-US" sz="2800" dirty="0" smtClean="0"/>
              <a:t> : </a:t>
            </a:r>
            <a:r>
              <a:rPr lang="en-US" sz="2800" dirty="0" err="1" smtClean="0"/>
              <a:t>Bradiaritmia</a:t>
            </a:r>
            <a:r>
              <a:rPr lang="en-US" sz="2800" dirty="0" smtClean="0"/>
              <a:t>, </a:t>
            </a:r>
            <a:r>
              <a:rPr lang="en-US" sz="2800" dirty="0" err="1" smtClean="0"/>
              <a:t>takiaritmia</a:t>
            </a:r>
            <a:r>
              <a:rPr lang="en-US" sz="2800" dirty="0" smtClean="0"/>
              <a:t> </a:t>
            </a:r>
          </a:p>
          <a:p>
            <a:pPr lvl="1" defTabSz="914400">
              <a:spcAft>
                <a:spcPts val="0"/>
              </a:spcAft>
              <a:buClrTx/>
              <a:buSzTx/>
            </a:pPr>
            <a:r>
              <a:rPr lang="en-US" sz="2800" dirty="0" err="1" smtClean="0"/>
              <a:t>Gangguan</a:t>
            </a:r>
            <a:r>
              <a:rPr lang="en-US" sz="2800" dirty="0" smtClean="0"/>
              <a:t> </a:t>
            </a:r>
            <a:r>
              <a:rPr lang="en-US" sz="2800" dirty="0" err="1" smtClean="0"/>
              <a:t>struktur</a:t>
            </a:r>
            <a:r>
              <a:rPr lang="en-US" sz="2800" dirty="0" smtClean="0"/>
              <a:t> : stenosis, </a:t>
            </a:r>
            <a:r>
              <a:rPr lang="en-US" sz="2800" dirty="0" err="1" smtClean="0"/>
              <a:t>regurgitasi</a:t>
            </a:r>
            <a:r>
              <a:rPr lang="en-US" sz="2800" dirty="0" smtClean="0"/>
              <a:t>, </a:t>
            </a:r>
            <a:r>
              <a:rPr lang="en-US" sz="2800" dirty="0" err="1" smtClean="0"/>
              <a:t>ruptur</a:t>
            </a:r>
            <a:r>
              <a:rPr lang="en-US" sz="2800" dirty="0" smtClean="0"/>
              <a:t> septal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Syok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Kardiogenik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416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725551"/>
              </p:ext>
            </p:extLst>
          </p:nvPr>
        </p:nvGraphicFramePr>
        <p:xfrm>
          <a:off x="1813559" y="2240280"/>
          <a:ext cx="8747761" cy="3885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Syok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id-ID" sz="4400" dirty="0" smtClean="0">
                <a:solidFill>
                  <a:schemeClr val="tx1"/>
                </a:solidFill>
              </a:rPr>
              <a:t>Kardiogenik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53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Syok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kardiogenik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79" name="Straight Connector 3"/>
          <p:cNvSpPr/>
          <p:nvPr/>
        </p:nvSpPr>
        <p:spPr>
          <a:xfrm>
            <a:off x="9820220" y="3050935"/>
            <a:ext cx="91440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0" name="Straight Connector 4"/>
          <p:cNvSpPr/>
          <p:nvPr/>
        </p:nvSpPr>
        <p:spPr>
          <a:xfrm>
            <a:off x="6037145" y="3050935"/>
            <a:ext cx="1276264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9301"/>
                </a:lnTo>
                <a:lnTo>
                  <a:pt x="1276264" y="339301"/>
                </a:lnTo>
                <a:lnTo>
                  <a:pt x="1276264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1" name="Straight Connector 5"/>
          <p:cNvSpPr/>
          <p:nvPr/>
        </p:nvSpPr>
        <p:spPr>
          <a:xfrm>
            <a:off x="4760881" y="4605154"/>
            <a:ext cx="2552529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9301"/>
                </a:lnTo>
                <a:lnTo>
                  <a:pt x="2552529" y="339301"/>
                </a:lnTo>
                <a:lnTo>
                  <a:pt x="2552529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2" name="Straight Connector 6"/>
          <p:cNvSpPr/>
          <p:nvPr/>
        </p:nvSpPr>
        <p:spPr>
          <a:xfrm>
            <a:off x="4715160" y="4605154"/>
            <a:ext cx="91440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3" name="Straight Connector 7"/>
          <p:cNvSpPr/>
          <p:nvPr/>
        </p:nvSpPr>
        <p:spPr>
          <a:xfrm>
            <a:off x="2208352" y="4605154"/>
            <a:ext cx="2552529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52529" y="0"/>
                </a:moveTo>
                <a:lnTo>
                  <a:pt x="2552529" y="339301"/>
                </a:lnTo>
                <a:lnTo>
                  <a:pt x="0" y="339301"/>
                </a:lnTo>
                <a:lnTo>
                  <a:pt x="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4" name="Straight Connector 8"/>
          <p:cNvSpPr/>
          <p:nvPr/>
        </p:nvSpPr>
        <p:spPr>
          <a:xfrm>
            <a:off x="4760880" y="3050935"/>
            <a:ext cx="1276264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6264" y="0"/>
                </a:moveTo>
                <a:lnTo>
                  <a:pt x="1276264" y="339301"/>
                </a:lnTo>
                <a:lnTo>
                  <a:pt x="0" y="339301"/>
                </a:lnTo>
                <a:lnTo>
                  <a:pt x="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5" name="Group 184"/>
          <p:cNvGrpSpPr/>
          <p:nvPr/>
        </p:nvGrpSpPr>
        <p:grpSpPr>
          <a:xfrm>
            <a:off x="1066562" y="2095990"/>
            <a:ext cx="1902573" cy="985068"/>
            <a:chOff x="0" y="32149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7" name="Rectangle 236"/>
            <p:cNvSpPr/>
            <p:nvPr/>
          </p:nvSpPr>
          <p:spPr>
            <a:xfrm>
              <a:off x="0" y="32149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8" name="Rectangle 237"/>
            <p:cNvSpPr/>
            <p:nvPr/>
          </p:nvSpPr>
          <p:spPr>
            <a:xfrm>
              <a:off x="0" y="32149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chemeClr val="tx1"/>
                  </a:solidFill>
                </a:rPr>
                <a:t>Tekanan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Darah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5085859" y="2065867"/>
            <a:ext cx="1902573" cy="985068"/>
            <a:chOff x="4019297" y="2026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3" name="Rectangle 232"/>
            <p:cNvSpPr/>
            <p:nvPr/>
          </p:nvSpPr>
          <p:spPr>
            <a:xfrm>
              <a:off x="4019297" y="2026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4" name="Rectangle 233"/>
            <p:cNvSpPr/>
            <p:nvPr/>
          </p:nvSpPr>
          <p:spPr>
            <a:xfrm>
              <a:off x="4019297" y="2026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Cardiac output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3809594" y="3620086"/>
            <a:ext cx="1902573" cy="985068"/>
            <a:chOff x="274303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9" name="Rectangle 228"/>
            <p:cNvSpPr/>
            <p:nvPr/>
          </p:nvSpPr>
          <p:spPr>
            <a:xfrm>
              <a:off x="274303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0" name="Rectangle 229"/>
            <p:cNvSpPr/>
            <p:nvPr/>
          </p:nvSpPr>
          <p:spPr>
            <a:xfrm>
              <a:off x="274303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Stroke Volume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1066561" y="5174305"/>
            <a:ext cx="2093075" cy="985068"/>
            <a:chOff x="19050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5" name="Rectangle 224"/>
            <p:cNvSpPr/>
            <p:nvPr/>
          </p:nvSpPr>
          <p:spPr>
            <a:xfrm>
              <a:off x="19050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622030"/>
                <a:satOff val="-3291"/>
                <a:lumOff val="-1255"/>
                <a:alphaOff val="0"/>
              </a:schemeClr>
            </a:fillRef>
            <a:effectRef idx="2">
              <a:schemeClr val="accent2">
                <a:hueOff val="-622030"/>
                <a:satOff val="-3291"/>
                <a:lumOff val="-12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6" name="Rectangle 225"/>
            <p:cNvSpPr/>
            <p:nvPr/>
          </p:nvSpPr>
          <p:spPr>
            <a:xfrm>
              <a:off x="19050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chemeClr val="tx1"/>
                  </a:solidFill>
                </a:rPr>
                <a:t>Kontraktilitas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3809594" y="5174305"/>
            <a:ext cx="1902573" cy="985068"/>
            <a:chOff x="274303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1" name="Rectangle 220"/>
            <p:cNvSpPr/>
            <p:nvPr/>
          </p:nvSpPr>
          <p:spPr>
            <a:xfrm>
              <a:off x="274303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244059"/>
                <a:satOff val="-6581"/>
                <a:lumOff val="-2510"/>
                <a:alphaOff val="0"/>
              </a:schemeClr>
            </a:fillRef>
            <a:effectRef idx="2">
              <a:schemeClr val="accent2">
                <a:hueOff val="-1244059"/>
                <a:satOff val="-6581"/>
                <a:lumOff val="-251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2" name="Rectangle 221"/>
            <p:cNvSpPr/>
            <p:nvPr/>
          </p:nvSpPr>
          <p:spPr>
            <a:xfrm>
              <a:off x="274303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Preload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362124" y="5174305"/>
            <a:ext cx="1902573" cy="985068"/>
            <a:chOff x="529556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7" name="Rectangle 216"/>
            <p:cNvSpPr/>
            <p:nvPr/>
          </p:nvSpPr>
          <p:spPr>
            <a:xfrm>
              <a:off x="529556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866089"/>
                <a:satOff val="-9872"/>
                <a:lumOff val="-3764"/>
                <a:alphaOff val="0"/>
              </a:schemeClr>
            </a:fillRef>
            <a:effectRef idx="2">
              <a:schemeClr val="accent2">
                <a:hueOff val="-1866089"/>
                <a:satOff val="-9872"/>
                <a:lumOff val="-376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8" name="Rectangle 217"/>
            <p:cNvSpPr/>
            <p:nvPr/>
          </p:nvSpPr>
          <p:spPr>
            <a:xfrm>
              <a:off x="529556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Afterload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6362124" y="3620086"/>
            <a:ext cx="1902573" cy="985068"/>
            <a:chOff x="529556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3" name="Rectangle 212"/>
            <p:cNvSpPr/>
            <p:nvPr/>
          </p:nvSpPr>
          <p:spPr>
            <a:xfrm>
              <a:off x="529556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488118"/>
                <a:satOff val="-13162"/>
                <a:lumOff val="-5019"/>
                <a:alphaOff val="0"/>
              </a:schemeClr>
            </a:fillRef>
            <a:effectRef idx="2">
              <a:schemeClr val="accent2">
                <a:hueOff val="-2488118"/>
                <a:satOff val="-13162"/>
                <a:lumOff val="-50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4" name="Rectangle 213"/>
            <p:cNvSpPr/>
            <p:nvPr/>
          </p:nvSpPr>
          <p:spPr>
            <a:xfrm>
              <a:off x="529556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Heart Rate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8914654" y="2065867"/>
            <a:ext cx="1902573" cy="985068"/>
            <a:chOff x="7848092" y="2026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9" name="Rectangle 208"/>
            <p:cNvSpPr/>
            <p:nvPr/>
          </p:nvSpPr>
          <p:spPr>
            <a:xfrm>
              <a:off x="7848092" y="2026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0" name="Rectangle 209"/>
            <p:cNvSpPr/>
            <p:nvPr/>
          </p:nvSpPr>
          <p:spPr>
            <a:xfrm>
              <a:off x="7848092" y="2026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SVR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8914654" y="3620087"/>
            <a:ext cx="1902573" cy="1396051"/>
            <a:chOff x="784809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5" name="Rectangle 204"/>
            <p:cNvSpPr/>
            <p:nvPr/>
          </p:nvSpPr>
          <p:spPr>
            <a:xfrm>
              <a:off x="784809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3110148"/>
                <a:satOff val="-16453"/>
                <a:lumOff val="-6274"/>
                <a:alphaOff val="0"/>
              </a:schemeClr>
            </a:fillRef>
            <a:effectRef idx="2">
              <a:schemeClr val="accent2">
                <a:hueOff val="-3110148"/>
                <a:satOff val="-16453"/>
                <a:lumOff val="-627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6" name="Rectangle 205"/>
            <p:cNvSpPr/>
            <p:nvPr/>
          </p:nvSpPr>
          <p:spPr>
            <a:xfrm>
              <a:off x="784809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Diameter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Pembuluh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Darah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3733065" y="1950515"/>
            <a:ext cx="710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240" name="Rectangle 239"/>
          <p:cNvSpPr/>
          <p:nvPr/>
        </p:nvSpPr>
        <p:spPr>
          <a:xfrm>
            <a:off x="7821298" y="2095990"/>
            <a:ext cx="585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X</a:t>
            </a:r>
            <a:endParaRPr lang="en-US" sz="4000" dirty="0"/>
          </a:p>
        </p:txBody>
      </p:sp>
      <p:sp>
        <p:nvSpPr>
          <p:cNvPr id="2" name="Oval 1"/>
          <p:cNvSpPr/>
          <p:nvPr/>
        </p:nvSpPr>
        <p:spPr>
          <a:xfrm>
            <a:off x="5131579" y="1574310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876579" y="3109693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54392" y="4771293"/>
            <a:ext cx="2284307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428959" y="3140457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455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  <p:bldP spid="40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630659" y="0"/>
            <a:ext cx="6317397" cy="6852594"/>
            <a:chOff x="2630658" y="0"/>
            <a:chExt cx="6317397" cy="6852594"/>
          </a:xfrm>
        </p:grpSpPr>
        <p:grpSp>
          <p:nvGrpSpPr>
            <p:cNvPr id="18" name="Group 17"/>
            <p:cNvGrpSpPr/>
            <p:nvPr/>
          </p:nvGrpSpPr>
          <p:grpSpPr>
            <a:xfrm>
              <a:off x="2717074" y="0"/>
              <a:ext cx="6230981" cy="6852594"/>
              <a:chOff x="2717074" y="0"/>
              <a:chExt cx="6230981" cy="6852594"/>
            </a:xfrm>
          </p:grpSpPr>
          <p:pic>
            <p:nvPicPr>
              <p:cNvPr id="23" name="Picture 2" descr="http://www.days-eye.com/wp-content/uploads/2016/11/map-of-human-how-the-circulatory-system-works-capillary-bed-lungs-where-exchange-accours.jpe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1576" y="0"/>
                <a:ext cx="6021977" cy="68525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2717074" y="4219303"/>
                <a:ext cx="1489166" cy="69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458889" y="4219302"/>
                <a:ext cx="1489166" cy="69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630658" y="1167618"/>
              <a:ext cx="1589650" cy="3390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183563" y="239151"/>
              <a:ext cx="1589650" cy="3607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483193" y="239152"/>
              <a:ext cx="975696" cy="6330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83193" y="5565590"/>
              <a:ext cx="1535392" cy="1032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53853" y="2616328"/>
            <a:ext cx="6491481" cy="1448973"/>
            <a:chOff x="4853852" y="2616327"/>
            <a:chExt cx="6491481" cy="1448973"/>
          </a:xfrm>
        </p:grpSpPr>
        <p:sp>
          <p:nvSpPr>
            <p:cNvPr id="27" name="Heart 26"/>
            <p:cNvSpPr/>
            <p:nvPr/>
          </p:nvSpPr>
          <p:spPr>
            <a:xfrm rot="20723343">
              <a:off x="4853852" y="2616327"/>
              <a:ext cx="1406771" cy="1448973"/>
            </a:xfrm>
            <a:prstGeom prst="hear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44821" y="3081496"/>
              <a:ext cx="3900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KONTRAKTILITAS  ↓↓↓   </a:t>
              </a:r>
            </a:p>
            <a:p>
              <a:r>
                <a:rPr lang="en-US" sz="2800" dirty="0" smtClean="0"/>
                <a:t>HEART RATE</a:t>
              </a:r>
              <a:endParaRPr lang="en-US" sz="28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458889" y="4825084"/>
            <a:ext cx="36601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TERAPI :</a:t>
            </a:r>
          </a:p>
          <a:p>
            <a:r>
              <a:rPr lang="en-US" sz="3200" b="1" dirty="0" smtClean="0"/>
              <a:t>INOTROPIK </a:t>
            </a:r>
            <a:r>
              <a:rPr lang="en-US" sz="1600" b="1" dirty="0" smtClean="0"/>
              <a:t>(DOBUTAMIN,DOPAMIN)</a:t>
            </a:r>
            <a:endParaRPr lang="en-US" sz="3200" b="1" dirty="0" smtClean="0"/>
          </a:p>
          <a:p>
            <a:r>
              <a:rPr lang="en-US" sz="3200" b="1" dirty="0" smtClean="0"/>
              <a:t>RATE CONTROL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262805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416822"/>
              </p:ext>
            </p:extLst>
          </p:nvPr>
        </p:nvGraphicFramePr>
        <p:xfrm>
          <a:off x="1813559" y="2240280"/>
          <a:ext cx="8747761" cy="3885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Syok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id-ID" sz="4400" dirty="0" smtClean="0">
                <a:solidFill>
                  <a:schemeClr val="tx1"/>
                </a:solidFill>
              </a:rPr>
              <a:t>Hipovolemik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880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Syok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hipovolemik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79" name="Straight Connector 3"/>
          <p:cNvSpPr/>
          <p:nvPr/>
        </p:nvSpPr>
        <p:spPr>
          <a:xfrm>
            <a:off x="9820220" y="3050935"/>
            <a:ext cx="91440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0" name="Straight Connector 4"/>
          <p:cNvSpPr/>
          <p:nvPr/>
        </p:nvSpPr>
        <p:spPr>
          <a:xfrm>
            <a:off x="6037145" y="3050935"/>
            <a:ext cx="1276264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9301"/>
                </a:lnTo>
                <a:lnTo>
                  <a:pt x="1276264" y="339301"/>
                </a:lnTo>
                <a:lnTo>
                  <a:pt x="1276264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1" name="Straight Connector 5"/>
          <p:cNvSpPr/>
          <p:nvPr/>
        </p:nvSpPr>
        <p:spPr>
          <a:xfrm>
            <a:off x="4760881" y="4605154"/>
            <a:ext cx="2552529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9301"/>
                </a:lnTo>
                <a:lnTo>
                  <a:pt x="2552529" y="339301"/>
                </a:lnTo>
                <a:lnTo>
                  <a:pt x="2552529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2" name="Straight Connector 6"/>
          <p:cNvSpPr/>
          <p:nvPr/>
        </p:nvSpPr>
        <p:spPr>
          <a:xfrm>
            <a:off x="4715160" y="4605154"/>
            <a:ext cx="91440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3" name="Straight Connector 7"/>
          <p:cNvSpPr/>
          <p:nvPr/>
        </p:nvSpPr>
        <p:spPr>
          <a:xfrm>
            <a:off x="2208352" y="4605154"/>
            <a:ext cx="2552529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52529" y="0"/>
                </a:moveTo>
                <a:lnTo>
                  <a:pt x="2552529" y="339301"/>
                </a:lnTo>
                <a:lnTo>
                  <a:pt x="0" y="339301"/>
                </a:lnTo>
                <a:lnTo>
                  <a:pt x="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4" name="Straight Connector 8"/>
          <p:cNvSpPr/>
          <p:nvPr/>
        </p:nvSpPr>
        <p:spPr>
          <a:xfrm>
            <a:off x="4760880" y="3050935"/>
            <a:ext cx="1276264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6264" y="0"/>
                </a:moveTo>
                <a:lnTo>
                  <a:pt x="1276264" y="339301"/>
                </a:lnTo>
                <a:lnTo>
                  <a:pt x="0" y="339301"/>
                </a:lnTo>
                <a:lnTo>
                  <a:pt x="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5" name="Group 184"/>
          <p:cNvGrpSpPr/>
          <p:nvPr/>
        </p:nvGrpSpPr>
        <p:grpSpPr>
          <a:xfrm>
            <a:off x="1066562" y="2095990"/>
            <a:ext cx="1902573" cy="985068"/>
            <a:chOff x="0" y="32149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7" name="Rectangle 236"/>
            <p:cNvSpPr/>
            <p:nvPr/>
          </p:nvSpPr>
          <p:spPr>
            <a:xfrm>
              <a:off x="0" y="32149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8" name="Rectangle 237"/>
            <p:cNvSpPr/>
            <p:nvPr/>
          </p:nvSpPr>
          <p:spPr>
            <a:xfrm>
              <a:off x="0" y="32149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chemeClr val="tx1"/>
                  </a:solidFill>
                </a:rPr>
                <a:t>Tekanan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Darah</a:t>
              </a:r>
              <a:r>
                <a:rPr lang="en-US" sz="2800" kern="1200" smtClean="0">
                  <a:solidFill>
                    <a:schemeClr val="tx1"/>
                  </a:solidFill>
                </a:rPr>
                <a:t>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5085859" y="2065867"/>
            <a:ext cx="1902573" cy="985068"/>
            <a:chOff x="4019297" y="2026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3" name="Rectangle 232"/>
            <p:cNvSpPr/>
            <p:nvPr/>
          </p:nvSpPr>
          <p:spPr>
            <a:xfrm>
              <a:off x="4019297" y="2026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4" name="Rectangle 233"/>
            <p:cNvSpPr/>
            <p:nvPr/>
          </p:nvSpPr>
          <p:spPr>
            <a:xfrm>
              <a:off x="4019297" y="2026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Cardiac output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3809594" y="3620086"/>
            <a:ext cx="1902573" cy="985068"/>
            <a:chOff x="274303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9" name="Rectangle 228"/>
            <p:cNvSpPr/>
            <p:nvPr/>
          </p:nvSpPr>
          <p:spPr>
            <a:xfrm>
              <a:off x="274303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0" name="Rectangle 229"/>
            <p:cNvSpPr/>
            <p:nvPr/>
          </p:nvSpPr>
          <p:spPr>
            <a:xfrm>
              <a:off x="274303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Stroke Volume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1066561" y="5174305"/>
            <a:ext cx="2093075" cy="985068"/>
            <a:chOff x="19050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5" name="Rectangle 224"/>
            <p:cNvSpPr/>
            <p:nvPr/>
          </p:nvSpPr>
          <p:spPr>
            <a:xfrm>
              <a:off x="19050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622030"/>
                <a:satOff val="-3291"/>
                <a:lumOff val="-1255"/>
                <a:alphaOff val="0"/>
              </a:schemeClr>
            </a:fillRef>
            <a:effectRef idx="2">
              <a:schemeClr val="accent2">
                <a:hueOff val="-622030"/>
                <a:satOff val="-3291"/>
                <a:lumOff val="-12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6" name="Rectangle 225"/>
            <p:cNvSpPr/>
            <p:nvPr/>
          </p:nvSpPr>
          <p:spPr>
            <a:xfrm>
              <a:off x="19050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chemeClr val="tx1"/>
                  </a:solidFill>
                </a:rPr>
                <a:t>Kontraktilitas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3809594" y="5174305"/>
            <a:ext cx="1902573" cy="985068"/>
            <a:chOff x="274303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1" name="Rectangle 220"/>
            <p:cNvSpPr/>
            <p:nvPr/>
          </p:nvSpPr>
          <p:spPr>
            <a:xfrm>
              <a:off x="274303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244059"/>
                <a:satOff val="-6581"/>
                <a:lumOff val="-2510"/>
                <a:alphaOff val="0"/>
              </a:schemeClr>
            </a:fillRef>
            <a:effectRef idx="2">
              <a:schemeClr val="accent2">
                <a:hueOff val="-1244059"/>
                <a:satOff val="-6581"/>
                <a:lumOff val="-251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2" name="Rectangle 221"/>
            <p:cNvSpPr/>
            <p:nvPr/>
          </p:nvSpPr>
          <p:spPr>
            <a:xfrm>
              <a:off x="274303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Preload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362124" y="5174305"/>
            <a:ext cx="1902573" cy="985068"/>
            <a:chOff x="529556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7" name="Rectangle 216"/>
            <p:cNvSpPr/>
            <p:nvPr/>
          </p:nvSpPr>
          <p:spPr>
            <a:xfrm>
              <a:off x="529556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866089"/>
                <a:satOff val="-9872"/>
                <a:lumOff val="-3764"/>
                <a:alphaOff val="0"/>
              </a:schemeClr>
            </a:fillRef>
            <a:effectRef idx="2">
              <a:schemeClr val="accent2">
                <a:hueOff val="-1866089"/>
                <a:satOff val="-9872"/>
                <a:lumOff val="-376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8" name="Rectangle 217"/>
            <p:cNvSpPr/>
            <p:nvPr/>
          </p:nvSpPr>
          <p:spPr>
            <a:xfrm>
              <a:off x="529556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Afterload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6362124" y="3620086"/>
            <a:ext cx="1902573" cy="985068"/>
            <a:chOff x="529556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3" name="Rectangle 212"/>
            <p:cNvSpPr/>
            <p:nvPr/>
          </p:nvSpPr>
          <p:spPr>
            <a:xfrm>
              <a:off x="529556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488118"/>
                <a:satOff val="-13162"/>
                <a:lumOff val="-5019"/>
                <a:alphaOff val="0"/>
              </a:schemeClr>
            </a:fillRef>
            <a:effectRef idx="2">
              <a:schemeClr val="accent2">
                <a:hueOff val="-2488118"/>
                <a:satOff val="-13162"/>
                <a:lumOff val="-50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4" name="Rectangle 213"/>
            <p:cNvSpPr/>
            <p:nvPr/>
          </p:nvSpPr>
          <p:spPr>
            <a:xfrm>
              <a:off x="529556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Heart Rate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8914654" y="2065867"/>
            <a:ext cx="1902573" cy="985068"/>
            <a:chOff x="7848092" y="2026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9" name="Rectangle 208"/>
            <p:cNvSpPr/>
            <p:nvPr/>
          </p:nvSpPr>
          <p:spPr>
            <a:xfrm>
              <a:off x="7848092" y="2026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0" name="Rectangle 209"/>
            <p:cNvSpPr/>
            <p:nvPr/>
          </p:nvSpPr>
          <p:spPr>
            <a:xfrm>
              <a:off x="7848092" y="2026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SVR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8914654" y="3620087"/>
            <a:ext cx="1902573" cy="1396051"/>
            <a:chOff x="784809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5" name="Rectangle 204"/>
            <p:cNvSpPr/>
            <p:nvPr/>
          </p:nvSpPr>
          <p:spPr>
            <a:xfrm>
              <a:off x="784809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3110148"/>
                <a:satOff val="-16453"/>
                <a:lumOff val="-6274"/>
                <a:alphaOff val="0"/>
              </a:schemeClr>
            </a:fillRef>
            <a:effectRef idx="2">
              <a:schemeClr val="accent2">
                <a:hueOff val="-3110148"/>
                <a:satOff val="-16453"/>
                <a:lumOff val="-627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6" name="Rectangle 205"/>
            <p:cNvSpPr/>
            <p:nvPr/>
          </p:nvSpPr>
          <p:spPr>
            <a:xfrm>
              <a:off x="784809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Diameter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Pembuluh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Darah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3733065" y="1950515"/>
            <a:ext cx="710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240" name="Rectangle 239"/>
          <p:cNvSpPr/>
          <p:nvPr/>
        </p:nvSpPr>
        <p:spPr>
          <a:xfrm>
            <a:off x="7821298" y="2095990"/>
            <a:ext cx="585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X</a:t>
            </a:r>
            <a:endParaRPr lang="en-US" sz="4000" dirty="0"/>
          </a:p>
        </p:txBody>
      </p:sp>
      <p:sp>
        <p:nvSpPr>
          <p:cNvPr id="38" name="Oval 37"/>
          <p:cNvSpPr/>
          <p:nvPr/>
        </p:nvSpPr>
        <p:spPr>
          <a:xfrm>
            <a:off x="3876579" y="3109693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126670" y="1554387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019707" y="5050462"/>
            <a:ext cx="1541795" cy="11931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56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30659" y="0"/>
            <a:ext cx="6317397" cy="6852594"/>
            <a:chOff x="2630658" y="0"/>
            <a:chExt cx="6317397" cy="6852594"/>
          </a:xfrm>
        </p:grpSpPr>
        <p:grpSp>
          <p:nvGrpSpPr>
            <p:cNvPr id="8" name="Group 7"/>
            <p:cNvGrpSpPr/>
            <p:nvPr/>
          </p:nvGrpSpPr>
          <p:grpSpPr>
            <a:xfrm>
              <a:off x="2717074" y="0"/>
              <a:ext cx="6230981" cy="6852594"/>
              <a:chOff x="2717074" y="0"/>
              <a:chExt cx="6230981" cy="6852594"/>
            </a:xfrm>
          </p:grpSpPr>
          <p:pic>
            <p:nvPicPr>
              <p:cNvPr id="13" name="Picture 2" descr="http://www.days-eye.com/wp-content/uploads/2016/11/map-of-human-how-the-circulatory-system-works-capillary-bed-lungs-where-exchange-accours.jpe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1576" y="0"/>
                <a:ext cx="6021977" cy="68525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717074" y="4219303"/>
                <a:ext cx="1489166" cy="69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458889" y="4219302"/>
                <a:ext cx="1489166" cy="69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630658" y="1167618"/>
              <a:ext cx="1589650" cy="3390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83563" y="239151"/>
              <a:ext cx="1589650" cy="3607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83193" y="239152"/>
              <a:ext cx="975696" cy="6330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83193" y="5565590"/>
              <a:ext cx="1535392" cy="1032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48397" y="2435721"/>
            <a:ext cx="3154175" cy="1783583"/>
            <a:chOff x="1766504" y="2435719"/>
            <a:chExt cx="3154174" cy="1783583"/>
          </a:xfrm>
        </p:grpSpPr>
        <p:sp>
          <p:nvSpPr>
            <p:cNvPr id="17" name="U-Turn Arrow 16"/>
            <p:cNvSpPr/>
            <p:nvPr/>
          </p:nvSpPr>
          <p:spPr>
            <a:xfrm>
              <a:off x="3808829" y="2435719"/>
              <a:ext cx="1111849" cy="1783583"/>
            </a:xfrm>
            <a:prstGeom prst="uturnArrow">
              <a:avLst>
                <a:gd name="adj1" fmla="val 13448"/>
                <a:gd name="adj2" fmla="val 25000"/>
                <a:gd name="adj3" fmla="val 13083"/>
                <a:gd name="adj4" fmla="val 31415"/>
                <a:gd name="adj5" fmla="val 3125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6504" y="3081496"/>
              <a:ext cx="22314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PRELOAD ↓↓↓</a:t>
              </a:r>
              <a:endParaRPr lang="en-US" sz="28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978390" y="5109346"/>
            <a:ext cx="29755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TERAPI :</a:t>
            </a:r>
          </a:p>
          <a:p>
            <a:r>
              <a:rPr lang="en-US" sz="3200" b="1" dirty="0" smtClean="0"/>
              <a:t>CAIRAN </a:t>
            </a:r>
            <a:r>
              <a:rPr lang="en-US" sz="2000" b="1" dirty="0" smtClean="0"/>
              <a:t>(KRISTALOID)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747538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9258747"/>
              </p:ext>
            </p:extLst>
          </p:nvPr>
        </p:nvGraphicFramePr>
        <p:xfrm>
          <a:off x="1813559" y="2240280"/>
          <a:ext cx="8747761" cy="3885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Syok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id-ID" sz="4400" dirty="0" smtClean="0">
                <a:solidFill>
                  <a:schemeClr val="tx1"/>
                </a:solidFill>
              </a:rPr>
              <a:t>Distributif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74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FISIOLOGI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79" name="Straight Connector 3"/>
          <p:cNvSpPr/>
          <p:nvPr/>
        </p:nvSpPr>
        <p:spPr>
          <a:xfrm>
            <a:off x="9820220" y="3050935"/>
            <a:ext cx="91440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0" name="Straight Connector 4"/>
          <p:cNvSpPr/>
          <p:nvPr/>
        </p:nvSpPr>
        <p:spPr>
          <a:xfrm>
            <a:off x="6037145" y="3050935"/>
            <a:ext cx="1276264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9301"/>
                </a:lnTo>
                <a:lnTo>
                  <a:pt x="1276264" y="339301"/>
                </a:lnTo>
                <a:lnTo>
                  <a:pt x="1276264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1" name="Straight Connector 5"/>
          <p:cNvSpPr/>
          <p:nvPr/>
        </p:nvSpPr>
        <p:spPr>
          <a:xfrm>
            <a:off x="4760881" y="4605154"/>
            <a:ext cx="2552529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9301"/>
                </a:lnTo>
                <a:lnTo>
                  <a:pt x="2552529" y="339301"/>
                </a:lnTo>
                <a:lnTo>
                  <a:pt x="2552529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2" name="Straight Connector 6"/>
          <p:cNvSpPr/>
          <p:nvPr/>
        </p:nvSpPr>
        <p:spPr>
          <a:xfrm>
            <a:off x="4715160" y="4605154"/>
            <a:ext cx="91440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3" name="Straight Connector 7"/>
          <p:cNvSpPr/>
          <p:nvPr/>
        </p:nvSpPr>
        <p:spPr>
          <a:xfrm>
            <a:off x="2208352" y="4605154"/>
            <a:ext cx="2552529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52529" y="0"/>
                </a:moveTo>
                <a:lnTo>
                  <a:pt x="2552529" y="339301"/>
                </a:lnTo>
                <a:lnTo>
                  <a:pt x="0" y="339301"/>
                </a:lnTo>
                <a:lnTo>
                  <a:pt x="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4" name="Straight Connector 8"/>
          <p:cNvSpPr/>
          <p:nvPr/>
        </p:nvSpPr>
        <p:spPr>
          <a:xfrm>
            <a:off x="4760880" y="3050935"/>
            <a:ext cx="1276264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6264" y="0"/>
                </a:moveTo>
                <a:lnTo>
                  <a:pt x="1276264" y="339301"/>
                </a:lnTo>
                <a:lnTo>
                  <a:pt x="0" y="339301"/>
                </a:lnTo>
                <a:lnTo>
                  <a:pt x="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5" name="Group 184"/>
          <p:cNvGrpSpPr/>
          <p:nvPr/>
        </p:nvGrpSpPr>
        <p:grpSpPr>
          <a:xfrm>
            <a:off x="1066562" y="2095990"/>
            <a:ext cx="1902573" cy="985068"/>
            <a:chOff x="0" y="32149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7" name="Rectangle 236"/>
            <p:cNvSpPr/>
            <p:nvPr/>
          </p:nvSpPr>
          <p:spPr>
            <a:xfrm>
              <a:off x="0" y="32149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8" name="Rectangle 237"/>
            <p:cNvSpPr/>
            <p:nvPr/>
          </p:nvSpPr>
          <p:spPr>
            <a:xfrm>
              <a:off x="0" y="32149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chemeClr val="tx1"/>
                  </a:solidFill>
                </a:rPr>
                <a:t>Tekanan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Darah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5085859" y="2065867"/>
            <a:ext cx="1902573" cy="985068"/>
            <a:chOff x="4019297" y="2026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3" name="Rectangle 232"/>
            <p:cNvSpPr/>
            <p:nvPr/>
          </p:nvSpPr>
          <p:spPr>
            <a:xfrm>
              <a:off x="4019297" y="2026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4" name="Rectangle 233"/>
            <p:cNvSpPr/>
            <p:nvPr/>
          </p:nvSpPr>
          <p:spPr>
            <a:xfrm>
              <a:off x="4019297" y="2026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Cardiac output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3809594" y="3620086"/>
            <a:ext cx="1902573" cy="985068"/>
            <a:chOff x="274303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9" name="Rectangle 228"/>
            <p:cNvSpPr/>
            <p:nvPr/>
          </p:nvSpPr>
          <p:spPr>
            <a:xfrm>
              <a:off x="274303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0" name="Rectangle 229"/>
            <p:cNvSpPr/>
            <p:nvPr/>
          </p:nvSpPr>
          <p:spPr>
            <a:xfrm>
              <a:off x="274303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Stroke Volume</a:t>
              </a:r>
              <a:endParaRPr lang="en-US" sz="2800" kern="1200" dirty="0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1066561" y="5174305"/>
            <a:ext cx="2093075" cy="985068"/>
            <a:chOff x="19050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5" name="Rectangle 224"/>
            <p:cNvSpPr/>
            <p:nvPr/>
          </p:nvSpPr>
          <p:spPr>
            <a:xfrm>
              <a:off x="19050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622030"/>
                <a:satOff val="-3291"/>
                <a:lumOff val="-1255"/>
                <a:alphaOff val="0"/>
              </a:schemeClr>
            </a:fillRef>
            <a:effectRef idx="2">
              <a:schemeClr val="accent2">
                <a:hueOff val="-622030"/>
                <a:satOff val="-3291"/>
                <a:lumOff val="-12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6" name="Rectangle 225"/>
            <p:cNvSpPr/>
            <p:nvPr/>
          </p:nvSpPr>
          <p:spPr>
            <a:xfrm>
              <a:off x="19050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chemeClr val="tx1"/>
                  </a:solidFill>
                </a:rPr>
                <a:t>Kontraktilitas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3809594" y="5174305"/>
            <a:ext cx="1902573" cy="985068"/>
            <a:chOff x="274303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1" name="Rectangle 220"/>
            <p:cNvSpPr/>
            <p:nvPr/>
          </p:nvSpPr>
          <p:spPr>
            <a:xfrm>
              <a:off x="274303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244059"/>
                <a:satOff val="-6581"/>
                <a:lumOff val="-2510"/>
                <a:alphaOff val="0"/>
              </a:schemeClr>
            </a:fillRef>
            <a:effectRef idx="2">
              <a:schemeClr val="accent2">
                <a:hueOff val="-1244059"/>
                <a:satOff val="-6581"/>
                <a:lumOff val="-251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2" name="Rectangle 221"/>
            <p:cNvSpPr/>
            <p:nvPr/>
          </p:nvSpPr>
          <p:spPr>
            <a:xfrm>
              <a:off x="274303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Preload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362124" y="5174305"/>
            <a:ext cx="1902573" cy="985068"/>
            <a:chOff x="529556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7" name="Rectangle 216"/>
            <p:cNvSpPr/>
            <p:nvPr/>
          </p:nvSpPr>
          <p:spPr>
            <a:xfrm>
              <a:off x="529556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866089"/>
                <a:satOff val="-9872"/>
                <a:lumOff val="-3764"/>
                <a:alphaOff val="0"/>
              </a:schemeClr>
            </a:fillRef>
            <a:effectRef idx="2">
              <a:schemeClr val="accent2">
                <a:hueOff val="-1866089"/>
                <a:satOff val="-9872"/>
                <a:lumOff val="-376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8" name="Rectangle 217"/>
            <p:cNvSpPr/>
            <p:nvPr/>
          </p:nvSpPr>
          <p:spPr>
            <a:xfrm>
              <a:off x="529556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Afterload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6362124" y="3620086"/>
            <a:ext cx="1902573" cy="985068"/>
            <a:chOff x="529556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3" name="Rectangle 212"/>
            <p:cNvSpPr/>
            <p:nvPr/>
          </p:nvSpPr>
          <p:spPr>
            <a:xfrm>
              <a:off x="529556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488118"/>
                <a:satOff val="-13162"/>
                <a:lumOff val="-5019"/>
                <a:alphaOff val="0"/>
              </a:schemeClr>
            </a:fillRef>
            <a:effectRef idx="2">
              <a:schemeClr val="accent2">
                <a:hueOff val="-2488118"/>
                <a:satOff val="-13162"/>
                <a:lumOff val="-50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4" name="Rectangle 213"/>
            <p:cNvSpPr/>
            <p:nvPr/>
          </p:nvSpPr>
          <p:spPr>
            <a:xfrm>
              <a:off x="529556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Heart Rate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8914654" y="2065867"/>
            <a:ext cx="1902573" cy="985068"/>
            <a:chOff x="7848092" y="2026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9" name="Rectangle 208"/>
            <p:cNvSpPr/>
            <p:nvPr/>
          </p:nvSpPr>
          <p:spPr>
            <a:xfrm>
              <a:off x="7848092" y="2026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0" name="Rectangle 209"/>
            <p:cNvSpPr/>
            <p:nvPr/>
          </p:nvSpPr>
          <p:spPr>
            <a:xfrm>
              <a:off x="7848092" y="2026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SVR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8914654" y="3620087"/>
            <a:ext cx="1902573" cy="1396051"/>
            <a:chOff x="784809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5" name="Rectangle 204"/>
            <p:cNvSpPr/>
            <p:nvPr/>
          </p:nvSpPr>
          <p:spPr>
            <a:xfrm>
              <a:off x="784809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3110148"/>
                <a:satOff val="-16453"/>
                <a:lumOff val="-6274"/>
                <a:alphaOff val="0"/>
              </a:schemeClr>
            </a:fillRef>
            <a:effectRef idx="2">
              <a:schemeClr val="accent2">
                <a:hueOff val="-3110148"/>
                <a:satOff val="-16453"/>
                <a:lumOff val="-627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6" name="Rectangle 205"/>
            <p:cNvSpPr/>
            <p:nvPr/>
          </p:nvSpPr>
          <p:spPr>
            <a:xfrm>
              <a:off x="784809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Diameter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Pembuluh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Darah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3733065" y="1950515"/>
            <a:ext cx="710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240" name="Rectangle 239"/>
          <p:cNvSpPr/>
          <p:nvPr/>
        </p:nvSpPr>
        <p:spPr>
          <a:xfrm>
            <a:off x="7821298" y="2095990"/>
            <a:ext cx="585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X</a:t>
            </a:r>
            <a:endParaRPr lang="en-US" sz="4000" dirty="0"/>
          </a:p>
        </p:txBody>
      </p:sp>
      <p:sp>
        <p:nvSpPr>
          <p:cNvPr id="38" name="Oval 37"/>
          <p:cNvSpPr/>
          <p:nvPr/>
        </p:nvSpPr>
        <p:spPr>
          <a:xfrm>
            <a:off x="8993867" y="1520050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164667" y="1516634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809915" y="3126421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948146" y="3383212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888807" y="5078224"/>
            <a:ext cx="1756696" cy="11759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471856" y="5041581"/>
            <a:ext cx="1756696" cy="11759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525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30659" y="0"/>
            <a:ext cx="6317397" cy="6852594"/>
            <a:chOff x="2630658" y="0"/>
            <a:chExt cx="6317397" cy="6852594"/>
          </a:xfrm>
        </p:grpSpPr>
        <p:grpSp>
          <p:nvGrpSpPr>
            <p:cNvPr id="8" name="Group 7"/>
            <p:cNvGrpSpPr/>
            <p:nvPr/>
          </p:nvGrpSpPr>
          <p:grpSpPr>
            <a:xfrm>
              <a:off x="2717074" y="0"/>
              <a:ext cx="6230981" cy="6852594"/>
              <a:chOff x="2717074" y="0"/>
              <a:chExt cx="6230981" cy="6852594"/>
            </a:xfrm>
          </p:grpSpPr>
          <p:pic>
            <p:nvPicPr>
              <p:cNvPr id="13" name="Picture 2" descr="http://www.days-eye.com/wp-content/uploads/2016/11/map-of-human-how-the-circulatory-system-works-capillary-bed-lungs-where-exchange-accours.jpe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1576" y="0"/>
                <a:ext cx="6021977" cy="68525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717074" y="4219303"/>
                <a:ext cx="1489166" cy="69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458889" y="4219302"/>
                <a:ext cx="1489166" cy="69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630658" y="1167618"/>
              <a:ext cx="1589650" cy="3390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83563" y="239151"/>
              <a:ext cx="1589650" cy="3607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83193" y="239152"/>
              <a:ext cx="975696" cy="6330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83193" y="5565590"/>
              <a:ext cx="1535392" cy="1032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39771" y="2435721"/>
            <a:ext cx="3180908" cy="1783583"/>
            <a:chOff x="1739770" y="2435719"/>
            <a:chExt cx="3180908" cy="1783583"/>
          </a:xfrm>
        </p:grpSpPr>
        <p:sp>
          <p:nvSpPr>
            <p:cNvPr id="17" name="U-Turn Arrow 16"/>
            <p:cNvSpPr/>
            <p:nvPr/>
          </p:nvSpPr>
          <p:spPr>
            <a:xfrm>
              <a:off x="3808829" y="2435719"/>
              <a:ext cx="1111849" cy="1783583"/>
            </a:xfrm>
            <a:prstGeom prst="uturnArrow">
              <a:avLst>
                <a:gd name="adj1" fmla="val 13448"/>
                <a:gd name="adj2" fmla="val 25000"/>
                <a:gd name="adj3" fmla="val 13083"/>
                <a:gd name="adj4" fmla="val 31415"/>
                <a:gd name="adj5" fmla="val 3125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39770" y="3081496"/>
              <a:ext cx="22582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PRELOAD ↓↓↓</a:t>
              </a:r>
              <a:endParaRPr lang="en-US" sz="3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70455" y="2477107"/>
            <a:ext cx="3977419" cy="2062103"/>
            <a:chOff x="6724220" y="3042864"/>
            <a:chExt cx="3837517" cy="2062103"/>
          </a:xfrm>
        </p:grpSpPr>
        <p:sp>
          <p:nvSpPr>
            <p:cNvPr id="20" name="Oval 19"/>
            <p:cNvSpPr/>
            <p:nvPr/>
          </p:nvSpPr>
          <p:spPr>
            <a:xfrm>
              <a:off x="6724220" y="4115159"/>
              <a:ext cx="612951" cy="210669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45092" y="3956302"/>
              <a:ext cx="170480" cy="3177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30331" y="3042864"/>
              <a:ext cx="353140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VASODILATASI </a:t>
              </a:r>
              <a:r>
                <a:rPr lang="en-US" sz="2800" dirty="0" smtClean="0">
                  <a:sym typeface="Wingdings"/>
                </a:rPr>
                <a:t> </a:t>
              </a:r>
            </a:p>
            <a:p>
              <a:pPr algn="ctr"/>
              <a:r>
                <a:rPr lang="en-US" sz="2800" dirty="0" smtClean="0">
                  <a:sym typeface="Wingdings"/>
                </a:rPr>
                <a:t>SVR </a:t>
              </a:r>
              <a:r>
                <a:rPr lang="en-US" sz="2800" dirty="0" smtClean="0"/>
                <a:t>↓↓↓</a:t>
              </a:r>
            </a:p>
            <a:p>
              <a:pPr algn="ctr"/>
              <a:r>
                <a:rPr lang="en-US" sz="4400" dirty="0" smtClean="0"/>
                <a:t>+</a:t>
              </a:r>
              <a:r>
                <a:rPr lang="en-US" sz="2800" dirty="0" smtClean="0"/>
                <a:t>   </a:t>
              </a:r>
            </a:p>
            <a:p>
              <a:pPr algn="ctr"/>
              <a:r>
                <a:rPr lang="en-US" sz="2800" dirty="0" smtClean="0"/>
                <a:t>AFTERLOAD ↓↓↓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611088" y="4911634"/>
            <a:ext cx="366014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TERAPI :</a:t>
            </a:r>
          </a:p>
          <a:p>
            <a:r>
              <a:rPr lang="en-US" sz="3200" b="1" dirty="0" smtClean="0"/>
              <a:t>CAIRAN, </a:t>
            </a:r>
          </a:p>
          <a:p>
            <a:r>
              <a:rPr lang="en-US" sz="3200" b="1" dirty="0" smtClean="0"/>
              <a:t>VASOPRESSOR </a:t>
            </a:r>
            <a:r>
              <a:rPr lang="en-US" sz="2000" b="1" dirty="0" smtClean="0"/>
              <a:t>(ADRENALIN, NORADRENALIN)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439130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706211"/>
              </p:ext>
            </p:extLst>
          </p:nvPr>
        </p:nvGraphicFramePr>
        <p:xfrm>
          <a:off x="1162050" y="2362200"/>
          <a:ext cx="9879013" cy="376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Definisi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284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5691193"/>
              </p:ext>
            </p:extLst>
          </p:nvPr>
        </p:nvGraphicFramePr>
        <p:xfrm>
          <a:off x="1813559" y="2240280"/>
          <a:ext cx="8747761" cy="3885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Syok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Obstruktif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2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FISIOLOGI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79" name="Straight Connector 3"/>
          <p:cNvSpPr/>
          <p:nvPr/>
        </p:nvSpPr>
        <p:spPr>
          <a:xfrm>
            <a:off x="9820220" y="3050935"/>
            <a:ext cx="91440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0" name="Straight Connector 4"/>
          <p:cNvSpPr/>
          <p:nvPr/>
        </p:nvSpPr>
        <p:spPr>
          <a:xfrm>
            <a:off x="6037145" y="3050935"/>
            <a:ext cx="1276264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9301"/>
                </a:lnTo>
                <a:lnTo>
                  <a:pt x="1276264" y="339301"/>
                </a:lnTo>
                <a:lnTo>
                  <a:pt x="1276264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1" name="Straight Connector 5"/>
          <p:cNvSpPr/>
          <p:nvPr/>
        </p:nvSpPr>
        <p:spPr>
          <a:xfrm>
            <a:off x="4760881" y="4605154"/>
            <a:ext cx="2552529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9301"/>
                </a:lnTo>
                <a:lnTo>
                  <a:pt x="2552529" y="339301"/>
                </a:lnTo>
                <a:lnTo>
                  <a:pt x="2552529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2" name="Straight Connector 6"/>
          <p:cNvSpPr/>
          <p:nvPr/>
        </p:nvSpPr>
        <p:spPr>
          <a:xfrm>
            <a:off x="4715160" y="4605154"/>
            <a:ext cx="91440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3" name="Straight Connector 7"/>
          <p:cNvSpPr/>
          <p:nvPr/>
        </p:nvSpPr>
        <p:spPr>
          <a:xfrm>
            <a:off x="2208352" y="4605154"/>
            <a:ext cx="2552529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52529" y="0"/>
                </a:moveTo>
                <a:lnTo>
                  <a:pt x="2552529" y="339301"/>
                </a:lnTo>
                <a:lnTo>
                  <a:pt x="0" y="339301"/>
                </a:lnTo>
                <a:lnTo>
                  <a:pt x="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4" name="Straight Connector 8"/>
          <p:cNvSpPr/>
          <p:nvPr/>
        </p:nvSpPr>
        <p:spPr>
          <a:xfrm>
            <a:off x="4760880" y="3050935"/>
            <a:ext cx="1276264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6264" y="0"/>
                </a:moveTo>
                <a:lnTo>
                  <a:pt x="1276264" y="339301"/>
                </a:lnTo>
                <a:lnTo>
                  <a:pt x="0" y="339301"/>
                </a:lnTo>
                <a:lnTo>
                  <a:pt x="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5" name="Group 184"/>
          <p:cNvGrpSpPr/>
          <p:nvPr/>
        </p:nvGrpSpPr>
        <p:grpSpPr>
          <a:xfrm>
            <a:off x="1066562" y="2095990"/>
            <a:ext cx="1902573" cy="985068"/>
            <a:chOff x="0" y="32149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7" name="Rectangle 236"/>
            <p:cNvSpPr/>
            <p:nvPr/>
          </p:nvSpPr>
          <p:spPr>
            <a:xfrm>
              <a:off x="0" y="32149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8" name="Rectangle 237"/>
            <p:cNvSpPr/>
            <p:nvPr/>
          </p:nvSpPr>
          <p:spPr>
            <a:xfrm>
              <a:off x="0" y="32149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chemeClr val="tx1"/>
                  </a:solidFill>
                </a:rPr>
                <a:t>Tekanan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Darah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5085859" y="2065867"/>
            <a:ext cx="1902573" cy="985068"/>
            <a:chOff x="4019297" y="2026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3" name="Rectangle 232"/>
            <p:cNvSpPr/>
            <p:nvPr/>
          </p:nvSpPr>
          <p:spPr>
            <a:xfrm>
              <a:off x="4019297" y="2026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4" name="Rectangle 233"/>
            <p:cNvSpPr/>
            <p:nvPr/>
          </p:nvSpPr>
          <p:spPr>
            <a:xfrm>
              <a:off x="4019297" y="2026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Cardiac output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3809594" y="3620086"/>
            <a:ext cx="1902573" cy="985068"/>
            <a:chOff x="274303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9" name="Rectangle 228"/>
            <p:cNvSpPr/>
            <p:nvPr/>
          </p:nvSpPr>
          <p:spPr>
            <a:xfrm>
              <a:off x="274303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0" name="Rectangle 229"/>
            <p:cNvSpPr/>
            <p:nvPr/>
          </p:nvSpPr>
          <p:spPr>
            <a:xfrm>
              <a:off x="274303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Stroke Volume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1066561" y="5174305"/>
            <a:ext cx="2093075" cy="985068"/>
            <a:chOff x="19050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5" name="Rectangle 224"/>
            <p:cNvSpPr/>
            <p:nvPr/>
          </p:nvSpPr>
          <p:spPr>
            <a:xfrm>
              <a:off x="19050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622030"/>
                <a:satOff val="-3291"/>
                <a:lumOff val="-1255"/>
                <a:alphaOff val="0"/>
              </a:schemeClr>
            </a:fillRef>
            <a:effectRef idx="2">
              <a:schemeClr val="accent2">
                <a:hueOff val="-622030"/>
                <a:satOff val="-3291"/>
                <a:lumOff val="-12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6" name="Rectangle 225"/>
            <p:cNvSpPr/>
            <p:nvPr/>
          </p:nvSpPr>
          <p:spPr>
            <a:xfrm>
              <a:off x="19050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chemeClr val="tx1"/>
                  </a:solidFill>
                </a:rPr>
                <a:t>Kontraktilitas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3809594" y="5174305"/>
            <a:ext cx="1902573" cy="985068"/>
            <a:chOff x="274303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1" name="Rectangle 220"/>
            <p:cNvSpPr/>
            <p:nvPr/>
          </p:nvSpPr>
          <p:spPr>
            <a:xfrm>
              <a:off x="274303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244059"/>
                <a:satOff val="-6581"/>
                <a:lumOff val="-2510"/>
                <a:alphaOff val="0"/>
              </a:schemeClr>
            </a:fillRef>
            <a:effectRef idx="2">
              <a:schemeClr val="accent2">
                <a:hueOff val="-1244059"/>
                <a:satOff val="-6581"/>
                <a:lumOff val="-251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2" name="Rectangle 221"/>
            <p:cNvSpPr/>
            <p:nvPr/>
          </p:nvSpPr>
          <p:spPr>
            <a:xfrm>
              <a:off x="274303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Preload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362124" y="5174305"/>
            <a:ext cx="1902573" cy="985068"/>
            <a:chOff x="529556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7" name="Rectangle 216"/>
            <p:cNvSpPr/>
            <p:nvPr/>
          </p:nvSpPr>
          <p:spPr>
            <a:xfrm>
              <a:off x="529556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866089"/>
                <a:satOff val="-9872"/>
                <a:lumOff val="-3764"/>
                <a:alphaOff val="0"/>
              </a:schemeClr>
            </a:fillRef>
            <a:effectRef idx="2">
              <a:schemeClr val="accent2">
                <a:hueOff val="-1866089"/>
                <a:satOff val="-9872"/>
                <a:lumOff val="-376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8" name="Rectangle 217"/>
            <p:cNvSpPr/>
            <p:nvPr/>
          </p:nvSpPr>
          <p:spPr>
            <a:xfrm>
              <a:off x="529556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Afterload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6362124" y="3620086"/>
            <a:ext cx="1902573" cy="985068"/>
            <a:chOff x="529556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3" name="Rectangle 212"/>
            <p:cNvSpPr/>
            <p:nvPr/>
          </p:nvSpPr>
          <p:spPr>
            <a:xfrm>
              <a:off x="529556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488118"/>
                <a:satOff val="-13162"/>
                <a:lumOff val="-5019"/>
                <a:alphaOff val="0"/>
              </a:schemeClr>
            </a:fillRef>
            <a:effectRef idx="2">
              <a:schemeClr val="accent2">
                <a:hueOff val="-2488118"/>
                <a:satOff val="-13162"/>
                <a:lumOff val="-50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4" name="Rectangle 213"/>
            <p:cNvSpPr/>
            <p:nvPr/>
          </p:nvSpPr>
          <p:spPr>
            <a:xfrm>
              <a:off x="529556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Heart Rate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8914654" y="2065867"/>
            <a:ext cx="1902573" cy="985068"/>
            <a:chOff x="7848092" y="2026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9" name="Rectangle 208"/>
            <p:cNvSpPr/>
            <p:nvPr/>
          </p:nvSpPr>
          <p:spPr>
            <a:xfrm>
              <a:off x="7848092" y="2026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0" name="Rectangle 209"/>
            <p:cNvSpPr/>
            <p:nvPr/>
          </p:nvSpPr>
          <p:spPr>
            <a:xfrm>
              <a:off x="7848092" y="2026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SVR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8914654" y="3620087"/>
            <a:ext cx="1902573" cy="1396051"/>
            <a:chOff x="784809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5" name="Rectangle 204"/>
            <p:cNvSpPr/>
            <p:nvPr/>
          </p:nvSpPr>
          <p:spPr>
            <a:xfrm>
              <a:off x="784809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3110148"/>
                <a:satOff val="-16453"/>
                <a:lumOff val="-6274"/>
                <a:alphaOff val="0"/>
              </a:schemeClr>
            </a:fillRef>
            <a:effectRef idx="2">
              <a:schemeClr val="accent2">
                <a:hueOff val="-3110148"/>
                <a:satOff val="-16453"/>
                <a:lumOff val="-627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6" name="Rectangle 205"/>
            <p:cNvSpPr/>
            <p:nvPr/>
          </p:nvSpPr>
          <p:spPr>
            <a:xfrm>
              <a:off x="784809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Diameter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Pembuluh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Darah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3733065" y="1950515"/>
            <a:ext cx="710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240" name="Rectangle 239"/>
          <p:cNvSpPr/>
          <p:nvPr/>
        </p:nvSpPr>
        <p:spPr>
          <a:xfrm>
            <a:off x="7821298" y="2095990"/>
            <a:ext cx="585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X</a:t>
            </a:r>
            <a:endParaRPr lang="en-US" sz="4000" dirty="0"/>
          </a:p>
        </p:txBody>
      </p:sp>
      <p:sp>
        <p:nvSpPr>
          <p:cNvPr id="38" name="Oval 37"/>
          <p:cNvSpPr/>
          <p:nvPr/>
        </p:nvSpPr>
        <p:spPr>
          <a:xfrm>
            <a:off x="3888807" y="5078224"/>
            <a:ext cx="1756696" cy="11759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164667" y="1516634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809915" y="3126421"/>
            <a:ext cx="1835588" cy="1791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815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30659" y="0"/>
            <a:ext cx="6317397" cy="6852594"/>
            <a:chOff x="2630658" y="0"/>
            <a:chExt cx="6317397" cy="6852594"/>
          </a:xfrm>
        </p:grpSpPr>
        <p:grpSp>
          <p:nvGrpSpPr>
            <p:cNvPr id="9" name="Group 8"/>
            <p:cNvGrpSpPr/>
            <p:nvPr/>
          </p:nvGrpSpPr>
          <p:grpSpPr>
            <a:xfrm>
              <a:off x="2717074" y="0"/>
              <a:ext cx="6230981" cy="6852594"/>
              <a:chOff x="2717074" y="0"/>
              <a:chExt cx="6230981" cy="6852594"/>
            </a:xfrm>
          </p:grpSpPr>
          <p:pic>
            <p:nvPicPr>
              <p:cNvPr id="14" name="Picture 2" descr="http://www.days-eye.com/wp-content/uploads/2016/11/map-of-human-how-the-circulatory-system-works-capillary-bed-lungs-where-exchange-accours.jpe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1576" y="0"/>
                <a:ext cx="6021977" cy="68525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717074" y="4219303"/>
                <a:ext cx="1489166" cy="69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458889" y="4219302"/>
                <a:ext cx="1489166" cy="69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630658" y="1167618"/>
              <a:ext cx="1589650" cy="3390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83563" y="239151"/>
              <a:ext cx="1589650" cy="3607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83193" y="239152"/>
              <a:ext cx="975696" cy="6330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83193" y="5565590"/>
              <a:ext cx="1535392" cy="1032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83364" y="2435721"/>
            <a:ext cx="3137315" cy="1783583"/>
            <a:chOff x="1783364" y="2435719"/>
            <a:chExt cx="3137314" cy="1783583"/>
          </a:xfrm>
        </p:grpSpPr>
        <p:sp>
          <p:nvSpPr>
            <p:cNvPr id="18" name="U-Turn Arrow 17"/>
            <p:cNvSpPr/>
            <p:nvPr/>
          </p:nvSpPr>
          <p:spPr>
            <a:xfrm>
              <a:off x="3808829" y="2435719"/>
              <a:ext cx="1111849" cy="1783583"/>
            </a:xfrm>
            <a:prstGeom prst="uturnArrow">
              <a:avLst>
                <a:gd name="adj1" fmla="val 13448"/>
                <a:gd name="adj2" fmla="val 25000"/>
                <a:gd name="adj3" fmla="val 13083"/>
                <a:gd name="adj4" fmla="val 31415"/>
                <a:gd name="adj5" fmla="val 3125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83364" y="3081496"/>
              <a:ext cx="22146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PRELOAD   ↓↓↓</a:t>
              </a:r>
              <a:endParaRPr lang="en-US" sz="32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183564" y="5007415"/>
            <a:ext cx="50084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TERAPI :</a:t>
            </a:r>
          </a:p>
          <a:p>
            <a:r>
              <a:rPr lang="en-US" sz="3200" b="1" dirty="0" smtClean="0"/>
              <a:t>DEKOMPRESI </a:t>
            </a:r>
          </a:p>
          <a:p>
            <a:r>
              <a:rPr lang="en-US" b="1" dirty="0" smtClean="0"/>
              <a:t>(NEEDLE THORAKOSTOMY, PUNGSI PERICARDIAL)</a:t>
            </a:r>
            <a:endParaRPr lang="en-US" sz="32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4911633" y="271619"/>
            <a:ext cx="6367379" cy="3294543"/>
            <a:chOff x="4911634" y="271618"/>
            <a:chExt cx="6367378" cy="3294543"/>
          </a:xfrm>
        </p:grpSpPr>
        <p:sp>
          <p:nvSpPr>
            <p:cNvPr id="2" name="Oval 1"/>
            <p:cNvSpPr/>
            <p:nvPr/>
          </p:nvSpPr>
          <p:spPr>
            <a:xfrm>
              <a:off x="4911634" y="3017521"/>
              <a:ext cx="561703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911634" y="271618"/>
              <a:ext cx="1443447" cy="141349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90746" y="1447861"/>
              <a:ext cx="3488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TEKANAN INTRATORAKAL ↑↑↑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30031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848527"/>
              </p:ext>
            </p:extLst>
          </p:nvPr>
        </p:nvGraphicFramePr>
        <p:xfrm>
          <a:off x="417093" y="304803"/>
          <a:ext cx="11261564" cy="62950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1552"/>
                <a:gridCol w="2285003"/>
                <a:gridCol w="2285003"/>
                <a:gridCol w="2285003"/>
                <a:gridCol w="2285003"/>
              </a:tblGrid>
              <a:tr h="81814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</a:rPr>
                        <a:t>JENIS SYOK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7426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HIPOVOLEMIK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DISTRIBUTIF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OBSTRUKTIF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CARDIOGENIK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4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NADI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3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MENINGKAT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MENINGKAT </a:t>
                      </a:r>
                      <a:r>
                        <a:rPr lang="en-US" sz="2000" u="none" strike="noStrike" dirty="0">
                          <a:effectLst/>
                        </a:rPr>
                        <a:t>(NORMAL PADA </a:t>
                      </a:r>
                      <a:endParaRPr lang="en-US" sz="20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SYOK </a:t>
                      </a:r>
                      <a:r>
                        <a:rPr lang="en-US" sz="2000" u="none" strike="noStrike" dirty="0">
                          <a:effectLst/>
                        </a:rPr>
                        <a:t>NEUROGENIK)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MENINGKAT </a:t>
                      </a:r>
                      <a:r>
                        <a:rPr lang="en-US" sz="2400" u="none" strike="noStrike" dirty="0" smtClean="0">
                          <a:effectLst/>
                        </a:rPr>
                        <a:t>/ </a:t>
                      </a:r>
                      <a:r>
                        <a:rPr lang="en-US" sz="2400" u="none" strike="noStrike" dirty="0">
                          <a:effectLst/>
                        </a:rPr>
                        <a:t>MENURUN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MENINGKAT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07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JVP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3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MENURUN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MENURUN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MENINGKAT / </a:t>
                      </a:r>
                      <a:r>
                        <a:rPr lang="en-US" sz="2400" u="none" strike="noStrike" dirty="0">
                          <a:effectLst/>
                        </a:rPr>
                        <a:t>MENURUN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MENINGKAT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84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TD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3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MENURUN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MENURUN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MENURUN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MENURUN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266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KULIT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3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DINGIN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HANGAT </a:t>
                      </a:r>
                      <a:endParaRPr lang="en-US" sz="24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(</a:t>
                      </a:r>
                      <a:r>
                        <a:rPr lang="en-US" sz="2000" u="none" strike="noStrike" dirty="0">
                          <a:effectLst/>
                        </a:rPr>
                        <a:t>SYOK BERAT : DINGIN)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DINGIN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DINGIN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2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CRT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LAMBAT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LAMBAT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LAMBAT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LAMBAT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7615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0" y="2493806"/>
            <a:ext cx="3522185" cy="352218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............. di Layanan Primer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2302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 descr="C:\Users\USER\Documents\iwan abdul rachman\Syok\Screenshot_20180715-04364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9551" r="2333"/>
          <a:stretch/>
        </p:blipFill>
        <p:spPr bwMode="auto">
          <a:xfrm>
            <a:off x="990600" y="579120"/>
            <a:ext cx="10226040" cy="55626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5255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074" name="Picture 2" descr="C:\Users\USER\Documents\iwan abdul rachman\Syok\Screenshot_20180715-0437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r="2947" b="6166"/>
          <a:stretch/>
        </p:blipFill>
        <p:spPr bwMode="auto">
          <a:xfrm>
            <a:off x="1188720" y="502920"/>
            <a:ext cx="9860280" cy="592972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6751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103" name="Picture 7" descr="C:\Users\USER\Documents\iwan abdul rachman\Syok\Screenshot_20180715-0437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28330" r="2218"/>
          <a:stretch/>
        </p:blipFill>
        <p:spPr bwMode="auto">
          <a:xfrm>
            <a:off x="1217567" y="990600"/>
            <a:ext cx="9298033" cy="533380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104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 descr="C:\Users\USER\Documents\iwan abdul rachman\Syok\Screenshot_20180715-04355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r="7780" b="4416"/>
          <a:stretch/>
        </p:blipFill>
        <p:spPr bwMode="auto">
          <a:xfrm>
            <a:off x="1219200" y="518160"/>
            <a:ext cx="9555480" cy="59131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9965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865632"/>
          </a:xfrm>
          <a:ln>
            <a:noFill/>
          </a:ln>
        </p:spPr>
        <p:txBody>
          <a:bodyPr/>
          <a:lstStyle/>
          <a:p>
            <a:r>
              <a:rPr lang="id-ID" dirty="0" smtClean="0"/>
              <a:t>Tingkat Kemampuan</a:t>
            </a:r>
            <a:endParaRPr lang="id-ID" dirty="0"/>
          </a:p>
        </p:txBody>
      </p:sp>
      <p:pic>
        <p:nvPicPr>
          <p:cNvPr id="6146" name="Picture 2" descr="C:\Users\USER\Documents\iwan abdul rachman\Syok\Screenshot_20180715-0438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28985" r="7046"/>
          <a:stretch/>
        </p:blipFill>
        <p:spPr bwMode="auto">
          <a:xfrm>
            <a:off x="1158240" y="1477865"/>
            <a:ext cx="9906000" cy="462504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4512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115" name="Title 1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FISIOLOGI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79" name="Straight Connector 3"/>
          <p:cNvSpPr/>
          <p:nvPr/>
        </p:nvSpPr>
        <p:spPr>
          <a:xfrm>
            <a:off x="9820220" y="3050935"/>
            <a:ext cx="91440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0" name="Straight Connector 4"/>
          <p:cNvSpPr/>
          <p:nvPr/>
        </p:nvSpPr>
        <p:spPr>
          <a:xfrm>
            <a:off x="6037145" y="3050935"/>
            <a:ext cx="1276264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9301"/>
                </a:lnTo>
                <a:lnTo>
                  <a:pt x="1276264" y="339301"/>
                </a:lnTo>
                <a:lnTo>
                  <a:pt x="1276264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1" name="Straight Connector 5"/>
          <p:cNvSpPr/>
          <p:nvPr/>
        </p:nvSpPr>
        <p:spPr>
          <a:xfrm>
            <a:off x="4760881" y="4605154"/>
            <a:ext cx="2552529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9301"/>
                </a:lnTo>
                <a:lnTo>
                  <a:pt x="2552529" y="339301"/>
                </a:lnTo>
                <a:lnTo>
                  <a:pt x="2552529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2" name="Straight Connector 6"/>
          <p:cNvSpPr/>
          <p:nvPr/>
        </p:nvSpPr>
        <p:spPr>
          <a:xfrm>
            <a:off x="4715160" y="4605154"/>
            <a:ext cx="91440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3" name="Straight Connector 7"/>
          <p:cNvSpPr/>
          <p:nvPr/>
        </p:nvSpPr>
        <p:spPr>
          <a:xfrm>
            <a:off x="2208352" y="4605154"/>
            <a:ext cx="2552529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52529" y="0"/>
                </a:moveTo>
                <a:lnTo>
                  <a:pt x="2552529" y="339301"/>
                </a:lnTo>
                <a:lnTo>
                  <a:pt x="0" y="339301"/>
                </a:lnTo>
                <a:lnTo>
                  <a:pt x="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4" name="Straight Connector 8"/>
          <p:cNvSpPr/>
          <p:nvPr/>
        </p:nvSpPr>
        <p:spPr>
          <a:xfrm>
            <a:off x="4760880" y="3050935"/>
            <a:ext cx="1276264" cy="5691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6264" y="0"/>
                </a:moveTo>
                <a:lnTo>
                  <a:pt x="1276264" y="339301"/>
                </a:lnTo>
                <a:lnTo>
                  <a:pt x="0" y="339301"/>
                </a:lnTo>
                <a:lnTo>
                  <a:pt x="0" y="5691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5" name="Group 184"/>
          <p:cNvGrpSpPr/>
          <p:nvPr/>
        </p:nvGrpSpPr>
        <p:grpSpPr>
          <a:xfrm>
            <a:off x="1066562" y="2095990"/>
            <a:ext cx="1902573" cy="985068"/>
            <a:chOff x="0" y="32149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7" name="Rectangle 236"/>
            <p:cNvSpPr/>
            <p:nvPr/>
          </p:nvSpPr>
          <p:spPr>
            <a:xfrm>
              <a:off x="0" y="32149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8" name="Rectangle 237"/>
            <p:cNvSpPr/>
            <p:nvPr/>
          </p:nvSpPr>
          <p:spPr>
            <a:xfrm>
              <a:off x="0" y="32149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chemeClr val="tx1"/>
                  </a:solidFill>
                </a:rPr>
                <a:t>Tekanan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Darah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5085859" y="2065867"/>
            <a:ext cx="1902573" cy="985068"/>
            <a:chOff x="4019297" y="2026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3" name="Rectangle 232"/>
            <p:cNvSpPr/>
            <p:nvPr/>
          </p:nvSpPr>
          <p:spPr>
            <a:xfrm>
              <a:off x="4019297" y="2026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4" name="Rectangle 233"/>
            <p:cNvSpPr/>
            <p:nvPr/>
          </p:nvSpPr>
          <p:spPr>
            <a:xfrm>
              <a:off x="4019297" y="2026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Cardiac output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3809594" y="3620086"/>
            <a:ext cx="1902573" cy="985068"/>
            <a:chOff x="274303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9" name="Rectangle 228"/>
            <p:cNvSpPr/>
            <p:nvPr/>
          </p:nvSpPr>
          <p:spPr>
            <a:xfrm>
              <a:off x="274303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0" name="Rectangle 229"/>
            <p:cNvSpPr/>
            <p:nvPr/>
          </p:nvSpPr>
          <p:spPr>
            <a:xfrm>
              <a:off x="274303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Stroke Volume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1066561" y="5174305"/>
            <a:ext cx="2093075" cy="985068"/>
            <a:chOff x="19050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5" name="Rectangle 224"/>
            <p:cNvSpPr/>
            <p:nvPr/>
          </p:nvSpPr>
          <p:spPr>
            <a:xfrm>
              <a:off x="19050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622030"/>
                <a:satOff val="-3291"/>
                <a:lumOff val="-1255"/>
                <a:alphaOff val="0"/>
              </a:schemeClr>
            </a:fillRef>
            <a:effectRef idx="2">
              <a:schemeClr val="accent2">
                <a:hueOff val="-622030"/>
                <a:satOff val="-3291"/>
                <a:lumOff val="-12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6" name="Rectangle 225"/>
            <p:cNvSpPr/>
            <p:nvPr/>
          </p:nvSpPr>
          <p:spPr>
            <a:xfrm>
              <a:off x="19050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chemeClr val="tx1"/>
                  </a:solidFill>
                </a:rPr>
                <a:t>Kontraktilitas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3809594" y="5174305"/>
            <a:ext cx="1902573" cy="985068"/>
            <a:chOff x="274303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1" name="Rectangle 220"/>
            <p:cNvSpPr/>
            <p:nvPr/>
          </p:nvSpPr>
          <p:spPr>
            <a:xfrm>
              <a:off x="274303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244059"/>
                <a:satOff val="-6581"/>
                <a:lumOff val="-2510"/>
                <a:alphaOff val="0"/>
              </a:schemeClr>
            </a:fillRef>
            <a:effectRef idx="2">
              <a:schemeClr val="accent2">
                <a:hueOff val="-1244059"/>
                <a:satOff val="-6581"/>
                <a:lumOff val="-251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2" name="Rectangle 221"/>
            <p:cNvSpPr/>
            <p:nvPr/>
          </p:nvSpPr>
          <p:spPr>
            <a:xfrm>
              <a:off x="274303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Preload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362124" y="5174305"/>
            <a:ext cx="1902573" cy="985068"/>
            <a:chOff x="5295562" y="3110464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7" name="Rectangle 216"/>
            <p:cNvSpPr/>
            <p:nvPr/>
          </p:nvSpPr>
          <p:spPr>
            <a:xfrm>
              <a:off x="5295562" y="3110464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866089"/>
                <a:satOff val="-9872"/>
                <a:lumOff val="-3764"/>
                <a:alphaOff val="0"/>
              </a:schemeClr>
            </a:fillRef>
            <a:effectRef idx="2">
              <a:schemeClr val="accent2">
                <a:hueOff val="-1866089"/>
                <a:satOff val="-9872"/>
                <a:lumOff val="-376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8" name="Rectangle 217"/>
            <p:cNvSpPr/>
            <p:nvPr/>
          </p:nvSpPr>
          <p:spPr>
            <a:xfrm>
              <a:off x="5295562" y="3110464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Afterload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6362124" y="3620086"/>
            <a:ext cx="1902573" cy="985068"/>
            <a:chOff x="529556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3" name="Rectangle 212"/>
            <p:cNvSpPr/>
            <p:nvPr/>
          </p:nvSpPr>
          <p:spPr>
            <a:xfrm>
              <a:off x="529556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488118"/>
                <a:satOff val="-13162"/>
                <a:lumOff val="-5019"/>
                <a:alphaOff val="0"/>
              </a:schemeClr>
            </a:fillRef>
            <a:effectRef idx="2">
              <a:schemeClr val="accent2">
                <a:hueOff val="-2488118"/>
                <a:satOff val="-13162"/>
                <a:lumOff val="-50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4" name="Rectangle 213"/>
            <p:cNvSpPr/>
            <p:nvPr/>
          </p:nvSpPr>
          <p:spPr>
            <a:xfrm>
              <a:off x="529556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Heart Rate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8914654" y="2065867"/>
            <a:ext cx="1902573" cy="985068"/>
            <a:chOff x="7848092" y="2026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9" name="Rectangle 208"/>
            <p:cNvSpPr/>
            <p:nvPr/>
          </p:nvSpPr>
          <p:spPr>
            <a:xfrm>
              <a:off x="7848092" y="2026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0" name="Rectangle 209"/>
            <p:cNvSpPr/>
            <p:nvPr/>
          </p:nvSpPr>
          <p:spPr>
            <a:xfrm>
              <a:off x="7848092" y="2026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SVR 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8914654" y="3620087"/>
            <a:ext cx="1902573" cy="1396051"/>
            <a:chOff x="7848092" y="1556245"/>
            <a:chExt cx="1902573" cy="985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5" name="Rectangle 204"/>
            <p:cNvSpPr/>
            <p:nvPr/>
          </p:nvSpPr>
          <p:spPr>
            <a:xfrm>
              <a:off x="7848092" y="1556245"/>
              <a:ext cx="1902573" cy="985068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3110148"/>
                <a:satOff val="-16453"/>
                <a:lumOff val="-6274"/>
                <a:alphaOff val="0"/>
              </a:schemeClr>
            </a:fillRef>
            <a:effectRef idx="2">
              <a:schemeClr val="accent2">
                <a:hueOff val="-3110148"/>
                <a:satOff val="-16453"/>
                <a:lumOff val="-627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6" name="Rectangle 205"/>
            <p:cNvSpPr/>
            <p:nvPr/>
          </p:nvSpPr>
          <p:spPr>
            <a:xfrm>
              <a:off x="7848092" y="1556245"/>
              <a:ext cx="1902573" cy="9850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9004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1"/>
                  </a:solidFill>
                </a:rPr>
                <a:t>Diameter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Pembuluh</a:t>
              </a:r>
              <a:r>
                <a:rPr lang="en-US" sz="28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800" kern="1200" dirty="0" err="1" smtClean="0">
                  <a:solidFill>
                    <a:schemeClr val="tx1"/>
                  </a:solidFill>
                </a:rPr>
                <a:t>Darah</a:t>
              </a:r>
              <a:endParaRPr lang="en-US" sz="2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3733065" y="1950515"/>
            <a:ext cx="710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240" name="Rectangle 239"/>
          <p:cNvSpPr/>
          <p:nvPr/>
        </p:nvSpPr>
        <p:spPr>
          <a:xfrm>
            <a:off x="7821298" y="2095990"/>
            <a:ext cx="585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X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7241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7170" name="Picture 2" descr="C:\Users\USER\Documents\iwan abdul rachman\Syok\Screenshot_20180715-0438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r="2078" b="3523"/>
          <a:stretch/>
        </p:blipFill>
        <p:spPr bwMode="auto">
          <a:xfrm>
            <a:off x="1902391" y="848066"/>
            <a:ext cx="8308409" cy="535461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053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9221" name="Picture 5" descr="C:\Users\USER\Documents\iwan abdul rachman\Syok\Screenshot_20180715-04394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3707" b="14731"/>
          <a:stretch/>
        </p:blipFill>
        <p:spPr bwMode="auto">
          <a:xfrm>
            <a:off x="1051560" y="797522"/>
            <a:ext cx="9860280" cy="5268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5458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0601799"/>
              </p:ext>
            </p:extLst>
          </p:nvPr>
        </p:nvGraphicFramePr>
        <p:xfrm>
          <a:off x="1162050" y="2301240"/>
          <a:ext cx="9879013" cy="4084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95528"/>
            <a:ext cx="10972800" cy="1252728"/>
          </a:xfrm>
        </p:spPr>
        <p:txBody>
          <a:bodyPr>
            <a:noAutofit/>
          </a:bodyPr>
          <a:lstStyle/>
          <a:p>
            <a:r>
              <a:rPr lang="id-ID" sz="2800" dirty="0">
                <a:solidFill>
                  <a:schemeClr val="tx1"/>
                </a:solidFill>
              </a:rPr>
              <a:t>PERATURAN MENTERI KESEHATAN REPUBLIK INDONESIA NOMOR 5 TAHUN 2014 </a:t>
            </a:r>
            <a:br>
              <a:rPr lang="id-ID" sz="2800" dirty="0">
                <a:solidFill>
                  <a:schemeClr val="tx1"/>
                </a:solidFill>
              </a:rPr>
            </a:br>
            <a:r>
              <a:rPr lang="id-ID" sz="2800" dirty="0" smtClean="0">
                <a:solidFill>
                  <a:schemeClr val="tx1"/>
                </a:solidFill>
              </a:rPr>
              <a:t>PANDUAN </a:t>
            </a:r>
            <a:r>
              <a:rPr lang="id-ID" sz="2800" dirty="0">
                <a:solidFill>
                  <a:schemeClr val="tx1"/>
                </a:solidFill>
              </a:rPr>
              <a:t>PRAKTIK KLINIS BAGI DOKTER DI FASILITAS PELAYANAN KESEHATAN PRIMER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15569890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42" name="Picture 2" descr="C:\Users\USER\Documents\iwan abdul rachman\Syok\Screenshot_20180715-0444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3170" r="1536"/>
          <a:stretch/>
        </p:blipFill>
        <p:spPr bwMode="auto">
          <a:xfrm>
            <a:off x="1463040" y="545824"/>
            <a:ext cx="8854440" cy="567209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878836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1266" name="Picture 2" descr="C:\Users\USER\Documents\iwan abdul rachman\Syok\Screenshot_20180715-04562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r="2388"/>
          <a:stretch/>
        </p:blipFill>
        <p:spPr bwMode="auto">
          <a:xfrm>
            <a:off x="1447800" y="551796"/>
            <a:ext cx="9144000" cy="598584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244051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4338" name="Picture 2" descr="C:\Users\USER\Documents\iwan abdul rachman\Syok\Screenshot_20180715-0530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r="8426"/>
          <a:stretch/>
        </p:blipFill>
        <p:spPr bwMode="auto">
          <a:xfrm>
            <a:off x="1371838" y="725986"/>
            <a:ext cx="9204722" cy="565925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223548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5362" name="Picture 2" descr="C:\Users\USER\Documents\iwan abdul rachman\Syok\Screenshot_20180715-0531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3"/>
          <a:stretch/>
        </p:blipFill>
        <p:spPr bwMode="auto">
          <a:xfrm>
            <a:off x="1240141" y="792480"/>
            <a:ext cx="9603596" cy="518159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837874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7410" name="Picture 2" descr="C:\Users\USER\Documents\iwan abdul rachman\Syok\Screenshot_20180715-05315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2" r="20165" b="43441"/>
          <a:stretch/>
        </p:blipFill>
        <p:spPr bwMode="auto">
          <a:xfrm>
            <a:off x="1166472" y="739140"/>
            <a:ext cx="9516768" cy="561593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548652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6"/>
          <a:stretch/>
        </p:blipFill>
        <p:spPr bwMode="auto">
          <a:xfrm>
            <a:off x="1441406" y="1097280"/>
            <a:ext cx="9073288" cy="4906964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173084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8434" name="Picture 2" descr="C:\Users\USER\Documents\iwan abdul rachman\Syok\Screenshot_20180715-05322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r="1693"/>
          <a:stretch/>
        </p:blipFill>
        <p:spPr bwMode="auto">
          <a:xfrm>
            <a:off x="2194560" y="846548"/>
            <a:ext cx="7833360" cy="534057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541137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30659" y="0"/>
            <a:ext cx="6317397" cy="6852594"/>
            <a:chOff x="2630658" y="0"/>
            <a:chExt cx="6317397" cy="6852594"/>
          </a:xfrm>
        </p:grpSpPr>
        <p:grpSp>
          <p:nvGrpSpPr>
            <p:cNvPr id="5" name="Group 4"/>
            <p:cNvGrpSpPr/>
            <p:nvPr/>
          </p:nvGrpSpPr>
          <p:grpSpPr>
            <a:xfrm>
              <a:off x="2717074" y="0"/>
              <a:ext cx="6230981" cy="6852594"/>
              <a:chOff x="2717074" y="0"/>
              <a:chExt cx="6230981" cy="6852594"/>
            </a:xfrm>
          </p:grpSpPr>
          <p:pic>
            <p:nvPicPr>
              <p:cNvPr id="1026" name="Picture 2" descr="http://www.days-eye.com/wp-content/uploads/2016/11/map-of-human-how-the-circulatory-system-works-capillary-bed-lungs-where-exchange-accours.jpe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1576" y="0"/>
                <a:ext cx="6021977" cy="68525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717074" y="4219303"/>
                <a:ext cx="1489166" cy="69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7458889" y="4219302"/>
                <a:ext cx="1489166" cy="692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630658" y="1167618"/>
              <a:ext cx="1589650" cy="3390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83563" y="239151"/>
              <a:ext cx="1589650" cy="3607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83193" y="239152"/>
              <a:ext cx="975696" cy="6330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83193" y="5565590"/>
              <a:ext cx="1535392" cy="1032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95571" y="2435721"/>
            <a:ext cx="2825108" cy="1783583"/>
            <a:chOff x="2095570" y="2435719"/>
            <a:chExt cx="2825108" cy="1783583"/>
          </a:xfrm>
        </p:grpSpPr>
        <p:sp>
          <p:nvSpPr>
            <p:cNvPr id="7" name="U-Turn Arrow 6"/>
            <p:cNvSpPr/>
            <p:nvPr/>
          </p:nvSpPr>
          <p:spPr>
            <a:xfrm>
              <a:off x="3808829" y="2435719"/>
              <a:ext cx="1111849" cy="1783583"/>
            </a:xfrm>
            <a:prstGeom prst="uturnArrow">
              <a:avLst>
                <a:gd name="adj1" fmla="val 13448"/>
                <a:gd name="adj2" fmla="val 25000"/>
                <a:gd name="adj3" fmla="val 13083"/>
                <a:gd name="adj4" fmla="val 31415"/>
                <a:gd name="adj5" fmla="val 3125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95570" y="3081496"/>
              <a:ext cx="1902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PRELOAD</a:t>
              </a:r>
              <a:endParaRPr lang="en-US" sz="28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53853" y="2373405"/>
            <a:ext cx="5530699" cy="1691897"/>
            <a:chOff x="4853852" y="2373403"/>
            <a:chExt cx="5530699" cy="1691897"/>
          </a:xfrm>
        </p:grpSpPr>
        <p:sp>
          <p:nvSpPr>
            <p:cNvPr id="14" name="Heart 13"/>
            <p:cNvSpPr/>
            <p:nvPr/>
          </p:nvSpPr>
          <p:spPr>
            <a:xfrm rot="20723343">
              <a:off x="4853852" y="2616327"/>
              <a:ext cx="1406771" cy="1448973"/>
            </a:xfrm>
            <a:prstGeom prst="hear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59479" y="2373403"/>
              <a:ext cx="29250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KONTRAKTILITAS +  HEART RATE</a:t>
              </a:r>
              <a:endParaRPr lang="en-U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97241" y="3681665"/>
            <a:ext cx="4269545" cy="2049274"/>
            <a:chOff x="6793687" y="3642102"/>
            <a:chExt cx="4269545" cy="2049274"/>
          </a:xfrm>
        </p:grpSpPr>
        <p:sp>
          <p:nvSpPr>
            <p:cNvPr id="19" name="Oval 18"/>
            <p:cNvSpPr/>
            <p:nvPr/>
          </p:nvSpPr>
          <p:spPr>
            <a:xfrm>
              <a:off x="6793687" y="3875494"/>
              <a:ext cx="612951" cy="210669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89737" y="3642102"/>
              <a:ext cx="170480" cy="3177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95303" y="3875494"/>
              <a:ext cx="336792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DIAMETER PEMBULUH DARAH</a:t>
              </a:r>
            </a:p>
            <a:p>
              <a:pPr algn="ctr"/>
              <a:r>
                <a:rPr lang="en-US" sz="2800" dirty="0"/>
                <a:t>+</a:t>
              </a:r>
            </a:p>
            <a:p>
              <a:pPr algn="ctr"/>
              <a:r>
                <a:rPr lang="en-US" sz="2800" dirty="0"/>
                <a:t> </a:t>
              </a:r>
              <a:r>
                <a:rPr lang="en-US" sz="2800" dirty="0" smtClean="0"/>
                <a:t>AFTERLOAD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4784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9458" name="Picture 2" descr="C:\Users\USER\Documents\iwan abdul rachman\Syok\Screenshot_20180715-0532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0"/>
          <a:stretch/>
        </p:blipFill>
        <p:spPr bwMode="auto">
          <a:xfrm>
            <a:off x="1881783" y="1295400"/>
            <a:ext cx="8443793" cy="437387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3632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482" name="Picture 2" descr="C:\Users\USER\Documents\iwan abdul rachman\Syok\Screenshot_20180715-05325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b="12796"/>
          <a:stretch/>
        </p:blipFill>
        <p:spPr bwMode="auto">
          <a:xfrm>
            <a:off x="1737360" y="1591057"/>
            <a:ext cx="8893016" cy="419698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840593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1506" name="Picture 2" descr="C:\Users\USER\Documents\iwan abdul rachman\Syok\Screenshot_20180715-0533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r="8334" b="2168"/>
          <a:stretch/>
        </p:blipFill>
        <p:spPr bwMode="auto">
          <a:xfrm>
            <a:off x="1742748" y="655320"/>
            <a:ext cx="8574732" cy="550164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18791"/>
      </p:ext>
    </p:extLst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2530" name="Picture 2" descr="C:\Users\USER\Documents\iwan abdul rachman\Syok\Screenshot_20180715-0533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3005" r="9313" b="47811"/>
          <a:stretch/>
        </p:blipFill>
        <p:spPr bwMode="auto">
          <a:xfrm>
            <a:off x="1493520" y="1591056"/>
            <a:ext cx="9170244" cy="390144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8811"/>
      </p:ext>
    </p:extLst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3554" name="Picture 2" descr="C:\Users\USER\Documents\iwan abdul rachman\Syok\Screenshot_20180715-05333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11116" r="8151" b="16508"/>
          <a:stretch/>
        </p:blipFill>
        <p:spPr bwMode="auto">
          <a:xfrm>
            <a:off x="1678939" y="1402080"/>
            <a:ext cx="8592821" cy="466344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68079"/>
      </p:ext>
    </p:extLst>
  </p:cSld>
  <p:clrMapOvr>
    <a:masterClrMapping/>
  </p:clrMapOvr>
  <p:transition spd="slow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4578" name="Picture 2" descr="C:\Users\USER\Documents\iwan abdul rachman\Syok\Screenshot_20180715-05334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12390" r="8210" b="7074"/>
          <a:stretch/>
        </p:blipFill>
        <p:spPr bwMode="auto">
          <a:xfrm>
            <a:off x="1588421" y="818128"/>
            <a:ext cx="8744299" cy="529311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973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Terima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Kasih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3222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819781"/>
              </p:ext>
            </p:extLst>
          </p:nvPr>
        </p:nvGraphicFramePr>
        <p:xfrm>
          <a:off x="2377440" y="2141538"/>
          <a:ext cx="7589520" cy="4167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Klasifikasi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01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552757"/>
              </p:ext>
            </p:extLst>
          </p:nvPr>
        </p:nvGraphicFramePr>
        <p:xfrm>
          <a:off x="1162050" y="2026920"/>
          <a:ext cx="9879013" cy="4099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>
                <a:solidFill>
                  <a:schemeClr val="tx1"/>
                </a:solidFill>
              </a:rPr>
              <a:t>Tanda syok </a:t>
            </a:r>
            <a:endParaRPr lang="id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49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10317478" cy="4034143"/>
          </a:xfrm>
        </p:spPr>
        <p:txBody>
          <a:bodyPr>
            <a:normAutofit/>
          </a:bodyPr>
          <a:lstStyle/>
          <a:p>
            <a:pPr marL="457200" lvl="1" indent="0" defTabSz="914400">
              <a:spcAft>
                <a:spcPts val="0"/>
              </a:spcAft>
              <a:buClrTx/>
              <a:buSzTx/>
              <a:buFontTx/>
              <a:buNone/>
            </a:pPr>
            <a:r>
              <a:rPr lang="en-US" sz="3400" i="1" dirty="0" smtClean="0"/>
              <a:t>AIRWAY</a:t>
            </a:r>
          </a:p>
          <a:p>
            <a:pPr marL="457200" lvl="1" indent="0" defTabSz="914400">
              <a:spcAft>
                <a:spcPts val="0"/>
              </a:spcAft>
              <a:buClrTx/>
              <a:buSzTx/>
              <a:buFontTx/>
              <a:buNone/>
            </a:pPr>
            <a:r>
              <a:rPr lang="en-US" sz="3400" i="1" dirty="0"/>
              <a:t>	</a:t>
            </a:r>
            <a:r>
              <a:rPr lang="en-US" sz="3400" i="1" dirty="0" smtClean="0"/>
              <a:t>man</a:t>
            </a:r>
            <a:r>
              <a:rPr lang="id-ID" sz="3400" i="1" dirty="0" smtClean="0"/>
              <a:t>uver</a:t>
            </a:r>
            <a:r>
              <a:rPr lang="en-US" sz="3400" i="1" dirty="0" smtClean="0"/>
              <a:t> </a:t>
            </a:r>
            <a:r>
              <a:rPr lang="en-US" sz="3400" i="1" dirty="0" err="1" smtClean="0"/>
              <a:t>jalan</a:t>
            </a:r>
            <a:r>
              <a:rPr lang="en-US" sz="3400" i="1" dirty="0" smtClean="0"/>
              <a:t> </a:t>
            </a:r>
            <a:r>
              <a:rPr lang="en-US" sz="3400" i="1" dirty="0" err="1" smtClean="0"/>
              <a:t>nafas</a:t>
            </a:r>
            <a:endParaRPr lang="en-US" sz="3400" i="1" dirty="0" smtClean="0"/>
          </a:p>
          <a:p>
            <a:pPr marL="457200" lvl="1" indent="0" defTabSz="914400">
              <a:spcAft>
                <a:spcPts val="0"/>
              </a:spcAft>
              <a:buClrTx/>
              <a:buSzTx/>
              <a:buFontTx/>
              <a:buNone/>
            </a:pPr>
            <a:r>
              <a:rPr lang="en-US" sz="3400" i="1" dirty="0" smtClean="0"/>
              <a:t>BREATHING </a:t>
            </a:r>
          </a:p>
          <a:p>
            <a:pPr marL="457200" lvl="1" indent="0" defTabSz="914400">
              <a:spcAft>
                <a:spcPts val="0"/>
              </a:spcAft>
              <a:buClrTx/>
              <a:buSzTx/>
              <a:buFontTx/>
              <a:buNone/>
            </a:pPr>
            <a:r>
              <a:rPr lang="en-US" sz="3400" i="1" dirty="0"/>
              <a:t>	</a:t>
            </a:r>
            <a:r>
              <a:rPr lang="en-US" sz="3400" i="1" dirty="0" err="1" smtClean="0"/>
              <a:t>pemberian</a:t>
            </a:r>
            <a:r>
              <a:rPr lang="en-US" sz="3400" i="1" dirty="0" smtClean="0"/>
              <a:t> O2, </a:t>
            </a:r>
            <a:r>
              <a:rPr lang="en-US" sz="3400" i="1" dirty="0" err="1" smtClean="0"/>
              <a:t>ventilasi</a:t>
            </a:r>
            <a:r>
              <a:rPr lang="en-US" sz="3400" i="1" dirty="0" smtClean="0"/>
              <a:t> </a:t>
            </a:r>
            <a:r>
              <a:rPr lang="en-US" sz="3400" i="1" dirty="0" err="1" smtClean="0"/>
              <a:t>tekanan</a:t>
            </a:r>
            <a:r>
              <a:rPr lang="en-US" sz="3400" i="1" dirty="0" smtClean="0"/>
              <a:t> </a:t>
            </a:r>
            <a:r>
              <a:rPr lang="en-US" sz="3400" i="1" dirty="0" err="1" smtClean="0"/>
              <a:t>positif</a:t>
            </a:r>
            <a:endParaRPr lang="en-US" sz="3400" i="1" dirty="0" smtClean="0"/>
          </a:p>
          <a:p>
            <a:pPr marL="457200" lvl="1" indent="0" defTabSz="914400">
              <a:spcAft>
                <a:spcPts val="0"/>
              </a:spcAft>
              <a:buClrTx/>
              <a:buSzTx/>
              <a:buFontTx/>
              <a:buNone/>
            </a:pPr>
            <a:r>
              <a:rPr lang="en-US" sz="3400" i="1" dirty="0" smtClean="0"/>
              <a:t>CIRCULATION</a:t>
            </a:r>
          </a:p>
          <a:p>
            <a:pPr marL="457200" lvl="1" indent="0" defTabSz="914400">
              <a:spcAft>
                <a:spcPts val="0"/>
              </a:spcAft>
              <a:buClrTx/>
              <a:buSzTx/>
              <a:buFontTx/>
              <a:buNone/>
            </a:pPr>
            <a:r>
              <a:rPr lang="en-US" sz="3400" i="1" dirty="0"/>
              <a:t>	</a:t>
            </a:r>
            <a:r>
              <a:rPr lang="en-US" sz="3400" i="1" dirty="0" err="1" smtClean="0"/>
              <a:t>pemasangan</a:t>
            </a:r>
            <a:r>
              <a:rPr lang="en-US" sz="3400" i="1" dirty="0" smtClean="0"/>
              <a:t> </a:t>
            </a:r>
            <a:r>
              <a:rPr lang="en-US" sz="3400" i="1" dirty="0" err="1" smtClean="0"/>
              <a:t>akses</a:t>
            </a:r>
            <a:r>
              <a:rPr lang="en-US" sz="3400" i="1" dirty="0" smtClean="0"/>
              <a:t> IV, </a:t>
            </a:r>
            <a:r>
              <a:rPr lang="en-US" sz="3400" i="1" dirty="0" err="1" smtClean="0"/>
              <a:t>resusitasi</a:t>
            </a:r>
            <a:r>
              <a:rPr lang="en-US" sz="3400" i="1" dirty="0" smtClean="0"/>
              <a:t> </a:t>
            </a:r>
            <a:r>
              <a:rPr lang="en-US" sz="3400" i="1" dirty="0" err="1" smtClean="0"/>
              <a:t>cairan</a:t>
            </a:r>
            <a:r>
              <a:rPr lang="en-US" sz="3400" i="1" dirty="0" smtClean="0"/>
              <a:t>, </a:t>
            </a:r>
            <a:r>
              <a:rPr lang="en-US" sz="3400" i="1" dirty="0" err="1" smtClean="0"/>
              <a:t>obat</a:t>
            </a:r>
            <a:r>
              <a:rPr lang="id-ID" sz="3400" i="1" dirty="0" smtClean="0"/>
              <a:t>-obat</a:t>
            </a:r>
            <a:r>
              <a:rPr lang="en-US" sz="3400" i="1" dirty="0" smtClean="0"/>
              <a:t>an</a:t>
            </a:r>
            <a:endParaRPr lang="en-US" sz="3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err="1" smtClean="0">
                <a:solidFill>
                  <a:schemeClr val="tx1"/>
                </a:solidFill>
              </a:rPr>
              <a:t>Tatalaksana</a:t>
            </a:r>
            <a:r>
              <a:rPr lang="en-US" sz="4400" dirty="0" smtClean="0">
                <a:solidFill>
                  <a:schemeClr val="tx1"/>
                </a:solidFill>
              </a:rPr>
              <a:t> SYOK </a:t>
            </a:r>
            <a:r>
              <a:rPr lang="en-US" sz="4400" dirty="0" err="1" smtClean="0">
                <a:solidFill>
                  <a:schemeClr val="tx1"/>
                </a:solidFill>
              </a:rPr>
              <a:t>secara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umum</a:t>
            </a:r>
            <a:r>
              <a:rPr lang="id-ID" sz="4400" dirty="0" smtClean="0">
                <a:solidFill>
                  <a:schemeClr val="tx1"/>
                </a:solidFill>
              </a:rPr>
              <a:t> </a:t>
            </a:r>
            <a:br>
              <a:rPr lang="id-ID" sz="4400" dirty="0" smtClean="0">
                <a:solidFill>
                  <a:schemeClr val="tx1"/>
                </a:solidFill>
              </a:rPr>
            </a:br>
            <a:r>
              <a:rPr lang="id-ID" sz="6000" b="1" dirty="0" smtClean="0">
                <a:solidFill>
                  <a:schemeClr val="accent5">
                    <a:lumMod val="50000"/>
                  </a:schemeClr>
                </a:solidFill>
              </a:rPr>
              <a:t>ABC</a:t>
            </a:r>
            <a:endParaRPr lang="en-US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78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d-ID" dirty="0">
                <a:solidFill>
                  <a:schemeClr val="tx1"/>
                </a:solidFill>
              </a:rPr>
              <a:t> </a:t>
            </a:r>
            <a:r>
              <a:rPr lang="id-ID" dirty="0" smtClean="0">
                <a:solidFill>
                  <a:schemeClr val="tx1"/>
                </a:solidFill>
              </a:rPr>
              <a:t>   A</a:t>
            </a:r>
            <a:r>
              <a:rPr lang="en-US" sz="4400" dirty="0" err="1" smtClean="0">
                <a:solidFill>
                  <a:schemeClr val="tx1"/>
                </a:solidFill>
              </a:rPr>
              <a:t>irway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298032"/>
            <a:ext cx="461803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45" y="338328"/>
            <a:ext cx="4028406" cy="2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b="5552"/>
          <a:stretch/>
        </p:blipFill>
        <p:spPr bwMode="auto">
          <a:xfrm>
            <a:off x="6080760" y="3172140"/>
            <a:ext cx="3987791" cy="339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4420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 err="1" smtClean="0">
                <a:solidFill>
                  <a:schemeClr val="tx1"/>
                </a:solidFill>
                <a:latin typeface="Arial Narrow" charset="0"/>
              </a:rPr>
              <a:t>Posisi</a:t>
            </a:r>
            <a:r>
              <a:rPr lang="en-US" altLang="en-US" sz="4400" dirty="0" smtClean="0">
                <a:solidFill>
                  <a:schemeClr val="tx1"/>
                </a:solidFill>
                <a:latin typeface="Arial Narrow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Arial Narrow" charset="0"/>
              </a:rPr>
              <a:t>syok</a:t>
            </a:r>
            <a:endParaRPr lang="en-US" altLang="en-US" sz="54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13316" name="Oval 3"/>
          <p:cNvSpPr>
            <a:spLocks noChangeArrowheads="1"/>
          </p:cNvSpPr>
          <p:nvPr/>
        </p:nvSpPr>
        <p:spPr bwMode="auto">
          <a:xfrm>
            <a:off x="2667000" y="2971800"/>
            <a:ext cx="685800" cy="609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id-ID" altLang="en-US"/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3352800" y="2819400"/>
            <a:ext cx="2438400" cy="762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id-ID" altLang="en-US"/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5791200" y="3124200"/>
            <a:ext cx="2438400" cy="3810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id-ID" altLang="en-US"/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 rot="-2414301">
            <a:off x="5486400" y="2362200"/>
            <a:ext cx="2438400" cy="381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id-ID" alt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 flipH="1" flipV="1">
            <a:off x="8077200" y="2057400"/>
            <a:ext cx="6096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8603324" y="1484314"/>
            <a:ext cx="13083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Arial Narrow" charset="0"/>
              </a:rPr>
              <a:t>ANGKAT</a:t>
            </a:r>
          </a:p>
          <a:p>
            <a:pPr algn="ctr" eaLnBrk="1" hangingPunct="1"/>
            <a:r>
              <a:rPr lang="en-US" altLang="en-US" sz="2400" dirty="0">
                <a:latin typeface="Arial Narrow" charset="0"/>
              </a:rPr>
              <a:t>KEDUA</a:t>
            </a:r>
          </a:p>
          <a:p>
            <a:pPr algn="ctr" eaLnBrk="1" hangingPunct="1"/>
            <a:r>
              <a:rPr lang="en-US" altLang="en-US" sz="2400" dirty="0">
                <a:latin typeface="Arial Narrow" charset="0"/>
              </a:rPr>
              <a:t>TUNGKAI</a:t>
            </a:r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2743200" y="5257800"/>
            <a:ext cx="685800" cy="609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id-ID" altLang="en-US"/>
          </a:p>
        </p:txBody>
      </p:sp>
      <p:sp>
        <p:nvSpPr>
          <p:cNvPr id="13323" name="Rectangle 10"/>
          <p:cNvSpPr>
            <a:spLocks noChangeArrowheads="1"/>
          </p:cNvSpPr>
          <p:nvPr/>
        </p:nvSpPr>
        <p:spPr bwMode="auto">
          <a:xfrm>
            <a:off x="3429000" y="5105400"/>
            <a:ext cx="2438400" cy="762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id-ID" altLang="en-US"/>
          </a:p>
        </p:txBody>
      </p:sp>
      <p:sp>
        <p:nvSpPr>
          <p:cNvPr id="13324" name="Rectangle 11"/>
          <p:cNvSpPr>
            <a:spLocks noChangeArrowheads="1"/>
          </p:cNvSpPr>
          <p:nvPr/>
        </p:nvSpPr>
        <p:spPr bwMode="auto">
          <a:xfrm rot="-2414301">
            <a:off x="5562600" y="4648200"/>
            <a:ext cx="2438400" cy="381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id-ID" altLang="en-US"/>
          </a:p>
        </p:txBody>
      </p:sp>
      <p:sp>
        <p:nvSpPr>
          <p:cNvPr id="13325" name="Oval 12"/>
          <p:cNvSpPr>
            <a:spLocks noChangeArrowheads="1"/>
          </p:cNvSpPr>
          <p:nvPr/>
        </p:nvSpPr>
        <p:spPr bwMode="auto">
          <a:xfrm>
            <a:off x="6781800" y="4800600"/>
            <a:ext cx="914400" cy="11430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endParaRPr lang="id-ID" alt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8213727" y="4456113"/>
            <a:ext cx="19287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Arial Narrow" charset="0"/>
              </a:rPr>
              <a:t>300 - 500 cc</a:t>
            </a:r>
          </a:p>
          <a:p>
            <a:pPr eaLnBrk="1" hangingPunct="1"/>
            <a:r>
              <a:rPr lang="en-US" altLang="en-US" sz="2400" dirty="0" err="1">
                <a:latin typeface="Arial Narrow" charset="0"/>
              </a:rPr>
              <a:t>darah</a:t>
            </a:r>
            <a:r>
              <a:rPr lang="en-US" altLang="en-US" sz="2400" dirty="0">
                <a:latin typeface="Arial Narrow" charset="0"/>
              </a:rPr>
              <a:t> </a:t>
            </a:r>
            <a:r>
              <a:rPr lang="en-US" altLang="en-US" sz="2400" dirty="0" err="1">
                <a:latin typeface="Arial Narrow" charset="0"/>
              </a:rPr>
              <a:t>dari</a:t>
            </a:r>
            <a:r>
              <a:rPr lang="en-US" altLang="en-US" sz="2400" dirty="0">
                <a:latin typeface="Arial Narrow" charset="0"/>
              </a:rPr>
              <a:t> kaki</a:t>
            </a:r>
          </a:p>
          <a:p>
            <a:pPr eaLnBrk="1" hangingPunct="1"/>
            <a:r>
              <a:rPr lang="en-US" altLang="en-US" sz="2400" dirty="0" err="1">
                <a:latin typeface="Arial Narrow" charset="0"/>
              </a:rPr>
              <a:t>pindah</a:t>
            </a:r>
            <a:r>
              <a:rPr lang="en-US" altLang="en-US" sz="2400" dirty="0">
                <a:latin typeface="Arial Narrow" charset="0"/>
              </a:rPr>
              <a:t> </a:t>
            </a:r>
            <a:r>
              <a:rPr lang="en-US" altLang="en-US" sz="2400" dirty="0" err="1">
                <a:latin typeface="Arial Narrow" charset="0"/>
              </a:rPr>
              <a:t>ke</a:t>
            </a:r>
            <a:endParaRPr lang="en-US" altLang="en-US" sz="2400" dirty="0">
              <a:latin typeface="Arial Narrow" charset="0"/>
            </a:endParaRPr>
          </a:p>
          <a:p>
            <a:pPr eaLnBrk="1" hangingPunct="1"/>
            <a:r>
              <a:rPr lang="en-US" altLang="en-US" sz="2400" dirty="0" err="1">
                <a:latin typeface="Arial Narrow" charset="0"/>
              </a:rPr>
              <a:t>sirkulasi</a:t>
            </a:r>
            <a:r>
              <a:rPr lang="en-US" altLang="en-US" sz="2400" dirty="0">
                <a:latin typeface="Arial Narrow" charset="0"/>
              </a:rPr>
              <a:t> </a:t>
            </a:r>
            <a:r>
              <a:rPr lang="en-US" altLang="en-US" sz="2400" dirty="0" err="1">
                <a:latin typeface="Arial Narrow" charset="0"/>
              </a:rPr>
              <a:t>sentral</a:t>
            </a:r>
            <a:endParaRPr lang="en-US" altLang="en-US" sz="2400" dirty="0"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799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580</TotalTime>
  <Words>509</Words>
  <Application>Microsoft Office PowerPoint</Application>
  <PresentationFormat>Custom</PresentationFormat>
  <Paragraphs>194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Waveform</vt:lpstr>
      <vt:lpstr>Diagnosis dan Tatalaksana Syok                 di Layanan Primer</vt:lpstr>
      <vt:lpstr>Definisi</vt:lpstr>
      <vt:lpstr>FISIOLOGI</vt:lpstr>
      <vt:lpstr>PowerPoint Presentation</vt:lpstr>
      <vt:lpstr>Klasifikasi </vt:lpstr>
      <vt:lpstr>Tanda syok </vt:lpstr>
      <vt:lpstr>Tatalaksana SYOK secara umum  ABC</vt:lpstr>
      <vt:lpstr>    Airway</vt:lpstr>
      <vt:lpstr>Posisi syok</vt:lpstr>
      <vt:lpstr>Syok Kardiogenik</vt:lpstr>
      <vt:lpstr>Syok Kardiogenik</vt:lpstr>
      <vt:lpstr>Syok kardiogenik</vt:lpstr>
      <vt:lpstr>PowerPoint Presentation</vt:lpstr>
      <vt:lpstr>Syok Hipovolemik</vt:lpstr>
      <vt:lpstr>Syok hipovolemik</vt:lpstr>
      <vt:lpstr>PowerPoint Presentation</vt:lpstr>
      <vt:lpstr>Syok Distributif</vt:lpstr>
      <vt:lpstr>FISIOLOGI</vt:lpstr>
      <vt:lpstr>PowerPoint Presentation</vt:lpstr>
      <vt:lpstr>Syok Obstruktif</vt:lpstr>
      <vt:lpstr>FISIOLOGI</vt:lpstr>
      <vt:lpstr>PowerPoint Presentation</vt:lpstr>
      <vt:lpstr>PowerPoint Presentation</vt:lpstr>
      <vt:lpstr>............. di Layanan Primer</vt:lpstr>
      <vt:lpstr>PowerPoint Presentation</vt:lpstr>
      <vt:lpstr>PowerPoint Presentation</vt:lpstr>
      <vt:lpstr>PowerPoint Presentation</vt:lpstr>
      <vt:lpstr>PowerPoint Presentation</vt:lpstr>
      <vt:lpstr>Tingkat Kemampuan</vt:lpstr>
      <vt:lpstr>PowerPoint Presentation</vt:lpstr>
      <vt:lpstr>PowerPoint Presentation</vt:lpstr>
      <vt:lpstr>PERATURAN MENTERI KESEHATAN REPUBLIK INDONESIA NOMOR 5 TAHUN 2014  PANDUAN PRAKTIK KLINIS BAGI DOKTER DI FASILITAS PELAYANAN KESEHATAN PRIMER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Syok</dc:title>
  <dc:creator>Microsoft Office User</dc:creator>
  <cp:lastModifiedBy>USER</cp:lastModifiedBy>
  <cp:revision>46</cp:revision>
  <dcterms:created xsi:type="dcterms:W3CDTF">2018-07-12T23:39:57Z</dcterms:created>
  <dcterms:modified xsi:type="dcterms:W3CDTF">2018-07-15T00:18:48Z</dcterms:modified>
</cp:coreProperties>
</file>